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6"/>
  </p:notesMasterIdLst>
  <p:sldIdLst>
    <p:sldId id="256" r:id="rId2"/>
    <p:sldId id="308" r:id="rId3"/>
    <p:sldId id="309" r:id="rId4"/>
    <p:sldId id="310" r:id="rId5"/>
    <p:sldId id="311" r:id="rId6"/>
    <p:sldId id="312" r:id="rId7"/>
    <p:sldId id="313" r:id="rId8"/>
    <p:sldId id="314" r:id="rId9"/>
    <p:sldId id="315" r:id="rId10"/>
    <p:sldId id="258" r:id="rId11"/>
    <p:sldId id="359" r:id="rId12"/>
    <p:sldId id="316" r:id="rId13"/>
    <p:sldId id="318" r:id="rId14"/>
    <p:sldId id="321" r:id="rId15"/>
    <p:sldId id="319" r:id="rId16"/>
    <p:sldId id="336" r:id="rId17"/>
    <p:sldId id="320" r:id="rId18"/>
    <p:sldId id="322" r:id="rId19"/>
    <p:sldId id="257" r:id="rId20"/>
    <p:sldId id="334" r:id="rId21"/>
    <p:sldId id="259" r:id="rId22"/>
    <p:sldId id="358" r:id="rId23"/>
    <p:sldId id="327" r:id="rId24"/>
    <p:sldId id="328" r:id="rId25"/>
    <p:sldId id="335" r:id="rId26"/>
    <p:sldId id="356" r:id="rId27"/>
    <p:sldId id="329" r:id="rId28"/>
    <p:sldId id="323" r:id="rId29"/>
    <p:sldId id="330" r:id="rId30"/>
    <p:sldId id="338" r:id="rId31"/>
    <p:sldId id="331" r:id="rId32"/>
    <p:sldId id="332" r:id="rId33"/>
    <p:sldId id="339" r:id="rId34"/>
    <p:sldId id="337" r:id="rId35"/>
    <p:sldId id="341" r:id="rId36"/>
    <p:sldId id="342" r:id="rId37"/>
    <p:sldId id="324" r:id="rId38"/>
    <p:sldId id="333" r:id="rId39"/>
    <p:sldId id="340" r:id="rId40"/>
    <p:sldId id="355" r:id="rId41"/>
    <p:sldId id="354" r:id="rId42"/>
    <p:sldId id="343" r:id="rId43"/>
    <p:sldId id="344" r:id="rId44"/>
    <p:sldId id="360" r:id="rId45"/>
    <p:sldId id="345" r:id="rId46"/>
    <p:sldId id="346" r:id="rId47"/>
    <p:sldId id="347" r:id="rId48"/>
    <p:sldId id="357" r:id="rId49"/>
    <p:sldId id="349" r:id="rId50"/>
    <p:sldId id="348" r:id="rId51"/>
    <p:sldId id="350" r:id="rId52"/>
    <p:sldId id="351" r:id="rId53"/>
    <p:sldId id="352" r:id="rId54"/>
    <p:sldId id="353" r:id="rId5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200"/>
    <a:srgbClr val="E659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42"/>
    <p:restoredTop sz="93014"/>
  </p:normalViewPr>
  <p:slideViewPr>
    <p:cSldViewPr snapToGrid="0" snapToObjects="1">
      <p:cViewPr varScale="1">
        <p:scale>
          <a:sx n="19" d="100"/>
          <a:sy n="19" d="100"/>
        </p:scale>
        <p:origin x="256" y="1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3" name="Shape 25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02102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19821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y fecha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 y fecha</a:t>
            </a:r>
          </a:p>
        </p:txBody>
      </p:sp>
      <p:sp>
        <p:nvSpPr>
          <p:cNvPr id="12" name="Título de presentación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de presentación</a:t>
            </a:r>
          </a:p>
        </p:txBody>
      </p:sp>
      <p:sp>
        <p:nvSpPr>
          <p:cNvPr id="13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de presentación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echo (gra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Información del hecho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Información del hecho</a:t>
            </a:r>
          </a:p>
        </p:txBody>
      </p:sp>
      <p:sp>
        <p:nvSpPr>
          <p:cNvPr id="10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ció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Atribución</a:t>
            </a:r>
          </a:p>
        </p:txBody>
      </p:sp>
      <p:sp>
        <p:nvSpPr>
          <p:cNvPr id="116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“Frase celebre”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n"/>
          <p:cNvSpPr>
            <a:spLocks noGrp="1"/>
          </p:cNvSpPr>
          <p:nvPr>
            <p:ph type="pic" sz="quarter" idx="13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n"/>
          <p:cNvSpPr>
            <a:spLocks noGrp="1"/>
          </p:cNvSpPr>
          <p:nvPr>
            <p:ph type="pic" sz="half" idx="14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n"/>
          <p:cNvSpPr>
            <a:spLocks noGrp="1"/>
          </p:cNvSpPr>
          <p:nvPr>
            <p:ph type="pic" idx="15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n"/>
          <p:cNvSpPr>
            <a:spLocks noGrp="1"/>
          </p:cNvSpPr>
          <p:nvPr>
            <p:ph type="pic" idx="13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o del título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defRPr sz="11200" b="0" spc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45" name="Nivel de texto 1…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7361" indent="-617361" defTabSz="821531">
              <a:lnSpc>
                <a:spcPct val="100000"/>
              </a:lnSpc>
              <a:spcBef>
                <a:spcPts val="5900"/>
              </a:spcBef>
              <a:buSzPct val="75000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61861" indent="-617361" defTabSz="821531">
              <a:lnSpc>
                <a:spcPct val="100000"/>
              </a:lnSpc>
              <a:spcBef>
                <a:spcPts val="5900"/>
              </a:spcBef>
              <a:buSzPct val="75000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6361" indent="-617361" defTabSz="821531">
              <a:lnSpc>
                <a:spcPct val="100000"/>
              </a:lnSpc>
              <a:spcBef>
                <a:spcPts val="5900"/>
              </a:spcBef>
              <a:buSzPct val="75000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50861" indent="-617361" defTabSz="821531">
              <a:lnSpc>
                <a:spcPct val="100000"/>
              </a:lnSpc>
              <a:spcBef>
                <a:spcPts val="5900"/>
              </a:spcBef>
              <a:buSzPct val="75000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5361" indent="-617361" defTabSz="821531">
              <a:lnSpc>
                <a:spcPct val="100000"/>
              </a:lnSpc>
              <a:spcBef>
                <a:spcPts val="5900"/>
              </a:spcBef>
              <a:buSzPct val="75000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4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13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e presentación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de presentación</a:t>
            </a:r>
          </a:p>
        </p:txBody>
      </p:sp>
      <p:sp>
        <p:nvSpPr>
          <p:cNvPr id="23" name="Autor y fecha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 y fecha</a:t>
            </a:r>
          </a:p>
        </p:txBody>
      </p:sp>
      <p:sp>
        <p:nvSpPr>
          <p:cNvPr id="24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de presentación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13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Título de diapositiva</a:t>
            </a:r>
          </a:p>
        </p:txBody>
      </p:sp>
      <p:sp>
        <p:nvSpPr>
          <p:cNvPr id="34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e diapositiva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de diapositiva</a:t>
            </a:r>
          </a:p>
        </p:txBody>
      </p:sp>
      <p:sp>
        <p:nvSpPr>
          <p:cNvPr id="43" name="Subtítulo de diapositiva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diapositiva</a:t>
            </a:r>
          </a:p>
        </p:txBody>
      </p:sp>
      <p:sp>
        <p:nvSpPr>
          <p:cNvPr id="44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e diapositiva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diapositiva</a:t>
            </a:r>
          </a:p>
        </p:txBody>
      </p:sp>
      <p:sp>
        <p:nvSpPr>
          <p:cNvPr id="61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14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de diapositiva</a:t>
            </a:r>
          </a:p>
        </p:txBody>
      </p:sp>
      <p:sp>
        <p:nvSpPr>
          <p:cNvPr id="6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e sección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de sección</a:t>
            </a:r>
          </a:p>
        </p:txBody>
      </p:sp>
      <p:sp>
        <p:nvSpPr>
          <p:cNvPr id="7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Título de diapositiva</a:t>
            </a:r>
          </a:p>
        </p:txBody>
      </p:sp>
      <p:sp>
        <p:nvSpPr>
          <p:cNvPr id="80" name="Subtítulo de diapositiva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diapositiva</a:t>
            </a:r>
          </a:p>
        </p:txBody>
      </p:sp>
      <p:sp>
        <p:nvSpPr>
          <p:cNvPr id="8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e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de agenda</a:t>
            </a:r>
          </a:p>
        </p:txBody>
      </p:sp>
      <p:sp>
        <p:nvSpPr>
          <p:cNvPr id="89" name="Subtítulo de agenda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agenda</a:t>
            </a:r>
          </a:p>
        </p:txBody>
      </p:sp>
      <p:sp>
        <p:nvSpPr>
          <p:cNvPr id="90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Temas de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de diapositiva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73" r:id="rId16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Marcador de contenido 9" descr="Marcador de contenido 9"/>
          <p:cNvPicPr>
            <a:picLocks noChangeAspect="1"/>
          </p:cNvPicPr>
          <p:nvPr/>
        </p:nvPicPr>
        <p:blipFill>
          <a:blip r:embed="rId2">
            <a:extLst/>
          </a:blip>
          <a:srcRect t="11629" b="11629"/>
          <a:stretch>
            <a:fillRect/>
          </a:stretch>
        </p:blipFill>
        <p:spPr>
          <a:xfrm>
            <a:off x="261270" y="245247"/>
            <a:ext cx="13619308" cy="7320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Marcador de contenido 6" descr="Marcador de contenido 6"/>
          <p:cNvPicPr>
            <a:picLocks noChangeAspect="1"/>
          </p:cNvPicPr>
          <p:nvPr/>
        </p:nvPicPr>
        <p:blipFill>
          <a:blip r:embed="rId3">
            <a:extLst/>
          </a:blip>
          <a:srcRect t="32" b="32"/>
          <a:stretch>
            <a:fillRect/>
          </a:stretch>
        </p:blipFill>
        <p:spPr>
          <a:xfrm>
            <a:off x="14094140" y="228214"/>
            <a:ext cx="9989292" cy="5369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Marcador de contenido 7" descr="Marcador de contenido 7"/>
          <p:cNvPicPr>
            <a:picLocks noChangeAspect="1"/>
          </p:cNvPicPr>
          <p:nvPr/>
        </p:nvPicPr>
        <p:blipFill>
          <a:blip r:embed="rId4">
            <a:extLst/>
          </a:blip>
          <a:srcRect t="5519" b="5518"/>
          <a:stretch>
            <a:fillRect/>
          </a:stretch>
        </p:blipFill>
        <p:spPr>
          <a:xfrm>
            <a:off x="14077075" y="5877247"/>
            <a:ext cx="9922050" cy="5333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Marcador de contenido 11" descr="Marcador de contenido 11"/>
          <p:cNvPicPr>
            <a:picLocks noChangeAspect="1"/>
          </p:cNvPicPr>
          <p:nvPr/>
        </p:nvPicPr>
        <p:blipFill>
          <a:blip r:embed="rId5">
            <a:extLst/>
          </a:blip>
          <a:srcRect t="17664" b="27869"/>
          <a:stretch>
            <a:fillRect/>
          </a:stretch>
        </p:blipFill>
        <p:spPr>
          <a:xfrm>
            <a:off x="310284" y="7823496"/>
            <a:ext cx="13521291" cy="52130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1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59" name="Group 174" descr="Group 174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0" name="Imagen 1" descr="Imagen 1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Autor y fecha"/>
          <p:cNvSpPr txBox="1">
            <a:spLocks noGrp="1"/>
          </p:cNvSpPr>
          <p:nvPr>
            <p:ph type="body" idx="13"/>
          </p:nvPr>
        </p:nvSpPr>
        <p:spPr>
          <a:xfrm>
            <a:off x="1201340" y="12356620"/>
            <a:ext cx="21971003" cy="79280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s-ES" sz="4800" dirty="0">
                <a:solidFill>
                  <a:schemeClr val="bg1"/>
                </a:solidFill>
              </a:rPr>
              <a:t>2 de JULIO 2020</a:t>
            </a:r>
            <a:endParaRPr sz="4800" dirty="0">
              <a:solidFill>
                <a:schemeClr val="bg1"/>
              </a:solidFill>
            </a:endParaRPr>
          </a:p>
        </p:txBody>
      </p:sp>
      <p:sp>
        <p:nvSpPr>
          <p:cNvPr id="276" name="Encuentro"/>
          <p:cNvSpPr txBox="1">
            <a:spLocks noGrp="1"/>
          </p:cNvSpPr>
          <p:nvPr>
            <p:ph type="ctrTitle"/>
          </p:nvPr>
        </p:nvSpPr>
        <p:spPr>
          <a:xfrm>
            <a:off x="1206496" y="4935271"/>
            <a:ext cx="22834087" cy="1699169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s-ES" sz="15000" dirty="0"/>
              <a:t>INTRODUCCIÓN</a:t>
            </a:r>
            <a:endParaRPr sz="15000" dirty="0"/>
          </a:p>
        </p:txBody>
      </p:sp>
      <p:sp>
        <p:nvSpPr>
          <p:cNvPr id="277" name="Subtítulo de presentación"/>
          <p:cNvSpPr txBox="1">
            <a:spLocks noGrp="1"/>
          </p:cNvSpPr>
          <p:nvPr>
            <p:ph type="subTitle" sz="quarter" idx="1"/>
          </p:nvPr>
        </p:nvSpPr>
        <p:spPr>
          <a:xfrm>
            <a:off x="1201340" y="7225282"/>
            <a:ext cx="21971001" cy="1905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s-ES" sz="6600" dirty="0">
                <a:solidFill>
                  <a:schemeClr val="bg1"/>
                </a:solidFill>
              </a:rPr>
              <a:t>Encuentro Regional RJM LAC</a:t>
            </a:r>
            <a:endParaRPr sz="6600" dirty="0">
              <a:solidFill>
                <a:schemeClr val="bg1"/>
              </a:solidFill>
            </a:endParaRPr>
          </a:p>
        </p:txBody>
      </p:sp>
      <p:grpSp>
        <p:nvGrpSpPr>
          <p:cNvPr id="280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78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Autor y fecha"/>
          <p:cNvSpPr txBox="1">
            <a:spLocks noGrp="1"/>
          </p:cNvSpPr>
          <p:nvPr>
            <p:ph type="body" idx="13"/>
          </p:nvPr>
        </p:nvSpPr>
        <p:spPr>
          <a:xfrm>
            <a:off x="1201340" y="12356620"/>
            <a:ext cx="21971003" cy="79280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s-ES" sz="4800" dirty="0">
                <a:solidFill>
                  <a:schemeClr val="bg1"/>
                </a:solidFill>
              </a:rPr>
              <a:t>2 de JULIO 2020</a:t>
            </a:r>
            <a:endParaRPr sz="4800" dirty="0">
              <a:solidFill>
                <a:schemeClr val="bg1"/>
              </a:solidFill>
            </a:endParaRPr>
          </a:p>
        </p:txBody>
      </p:sp>
      <p:sp>
        <p:nvSpPr>
          <p:cNvPr id="276" name="Encuentro"/>
          <p:cNvSpPr txBox="1">
            <a:spLocks noGrp="1"/>
          </p:cNvSpPr>
          <p:nvPr>
            <p:ph type="ctrTitle"/>
          </p:nvPr>
        </p:nvSpPr>
        <p:spPr>
          <a:xfrm>
            <a:off x="1206496" y="4935271"/>
            <a:ext cx="22834087" cy="1699169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15000" dirty="0"/>
              <a:t>E</a:t>
            </a:r>
            <a:r>
              <a:rPr lang="es-ES" sz="15000" dirty="0"/>
              <a:t>NCUENTRO REGIONAL</a:t>
            </a:r>
            <a:endParaRPr sz="15000" dirty="0"/>
          </a:p>
        </p:txBody>
      </p:sp>
      <p:sp>
        <p:nvSpPr>
          <p:cNvPr id="277" name="Subtítulo de presentación"/>
          <p:cNvSpPr txBox="1">
            <a:spLocks noGrp="1"/>
          </p:cNvSpPr>
          <p:nvPr>
            <p:ph type="subTitle" sz="quarter" idx="1"/>
          </p:nvPr>
        </p:nvSpPr>
        <p:spPr>
          <a:xfrm>
            <a:off x="1201340" y="7225282"/>
            <a:ext cx="21971001" cy="1905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s-ES" sz="6600" dirty="0">
                <a:solidFill>
                  <a:schemeClr val="bg1"/>
                </a:solidFill>
              </a:rPr>
              <a:t>Red Jesuita con Migrantes Latinoamérica y el Caribe</a:t>
            </a:r>
            <a:endParaRPr sz="6600" dirty="0">
              <a:solidFill>
                <a:schemeClr val="bg1"/>
              </a:solidFill>
            </a:endParaRPr>
          </a:p>
        </p:txBody>
      </p:sp>
      <p:grpSp>
        <p:nvGrpSpPr>
          <p:cNvPr id="280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78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92983247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72C3E157-F916-BD4C-8F39-B3D42D2365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9"/>
          <a:stretch/>
        </p:blipFill>
        <p:spPr>
          <a:xfrm>
            <a:off x="-225516" y="-104525"/>
            <a:ext cx="24620645" cy="13820525"/>
          </a:xfrm>
          <a:prstGeom prst="rect">
            <a:avLst/>
          </a:prstGeom>
        </p:spPr>
      </p:pic>
      <p:grpSp>
        <p:nvGrpSpPr>
          <p:cNvPr id="280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78" name="Group 174" descr="Group 17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Imagen 1" descr="Imagen 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9853C2A-194E-3E49-B6FB-C8A0580099D6}"/>
              </a:ext>
            </a:extLst>
          </p:cNvPr>
          <p:cNvSpPr/>
          <p:nvPr/>
        </p:nvSpPr>
        <p:spPr>
          <a:xfrm>
            <a:off x="496693" y="711761"/>
            <a:ext cx="19497769" cy="12187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6000" b="1" dirty="0">
                <a:solidFill>
                  <a:schemeClr val="bg1"/>
                </a:solidFill>
              </a:rPr>
              <a:t>Depende de mí que pasará en este </a:t>
            </a:r>
            <a:r>
              <a:rPr lang="es-ES" sz="6000" b="1" dirty="0" err="1">
                <a:solidFill>
                  <a:schemeClr val="bg1"/>
                </a:solidFill>
              </a:rPr>
              <a:t>día</a:t>
            </a:r>
            <a:endParaRPr lang="es-ES" sz="6000" b="1" dirty="0">
              <a:solidFill>
                <a:schemeClr val="bg1"/>
              </a:solidFill>
            </a:endParaRPr>
          </a:p>
          <a:p>
            <a:r>
              <a:rPr lang="es-ES" sz="6000" b="1" dirty="0">
                <a:solidFill>
                  <a:schemeClr val="bg1"/>
                </a:solidFill>
              </a:rPr>
              <a:t>Depende de mí </a:t>
            </a:r>
            <a:r>
              <a:rPr lang="es-ES" sz="6000" b="1" dirty="0" err="1">
                <a:solidFill>
                  <a:schemeClr val="bg1"/>
                </a:solidFill>
              </a:rPr>
              <a:t>también</a:t>
            </a:r>
            <a:r>
              <a:rPr lang="es-ES" sz="6000" b="1" dirty="0">
                <a:solidFill>
                  <a:schemeClr val="bg1"/>
                </a:solidFill>
              </a:rPr>
              <a:t> el resto de mi vida</a:t>
            </a:r>
          </a:p>
          <a:p>
            <a:r>
              <a:rPr lang="es-ES" sz="6000" b="1" dirty="0">
                <a:solidFill>
                  <a:schemeClr val="bg1"/>
                </a:solidFill>
              </a:rPr>
              <a:t>No importa </a:t>
            </a:r>
            <a:r>
              <a:rPr lang="es-ES" sz="6000" b="1" dirty="0" err="1">
                <a:solidFill>
                  <a:schemeClr val="bg1"/>
                </a:solidFill>
              </a:rPr>
              <a:t>quién</a:t>
            </a:r>
            <a:r>
              <a:rPr lang="es-ES" sz="6000" b="1" dirty="0">
                <a:solidFill>
                  <a:schemeClr val="bg1"/>
                </a:solidFill>
              </a:rPr>
              <a:t> soy, </a:t>
            </a:r>
            <a:r>
              <a:rPr lang="es-ES" sz="6000" b="1" dirty="0" err="1">
                <a:solidFill>
                  <a:schemeClr val="bg1"/>
                </a:solidFill>
              </a:rPr>
              <a:t>dónde</a:t>
            </a:r>
            <a:r>
              <a:rPr lang="es-ES" sz="6000" b="1" dirty="0">
                <a:solidFill>
                  <a:schemeClr val="bg1"/>
                </a:solidFill>
              </a:rPr>
              <a:t> estoy o </a:t>
            </a:r>
            <a:r>
              <a:rPr lang="es-ES" sz="6000" b="1" dirty="0" err="1">
                <a:solidFill>
                  <a:schemeClr val="bg1"/>
                </a:solidFill>
              </a:rPr>
              <a:t>quién</a:t>
            </a:r>
            <a:r>
              <a:rPr lang="es-ES" sz="6000" b="1" dirty="0">
                <a:solidFill>
                  <a:schemeClr val="bg1"/>
                </a:solidFill>
              </a:rPr>
              <a:t> he sido, </a:t>
            </a:r>
          </a:p>
          <a:p>
            <a:r>
              <a:rPr lang="es-ES" sz="6000" b="1" dirty="0">
                <a:solidFill>
                  <a:schemeClr val="bg1"/>
                </a:solidFill>
              </a:rPr>
              <a:t>porque al final: depende de mí.</a:t>
            </a:r>
          </a:p>
          <a:p>
            <a:endParaRPr lang="es-ES" sz="6000" b="1" dirty="0">
              <a:solidFill>
                <a:schemeClr val="bg1"/>
              </a:solidFill>
            </a:endParaRPr>
          </a:p>
          <a:p>
            <a:r>
              <a:rPr lang="es-ES" sz="6000" b="1" dirty="0">
                <a:solidFill>
                  <a:schemeClr val="bg1"/>
                </a:solidFill>
              </a:rPr>
              <a:t>No he decidido donde nazca y donde muera</a:t>
            </a:r>
          </a:p>
          <a:p>
            <a:r>
              <a:rPr lang="es-ES" sz="6000" b="1" dirty="0">
                <a:solidFill>
                  <a:schemeClr val="bg1"/>
                </a:solidFill>
              </a:rPr>
              <a:t>pero puedo ser feliz por dentro y por fuera</a:t>
            </a:r>
          </a:p>
          <a:p>
            <a:r>
              <a:rPr lang="es-ES" sz="6000" b="1" dirty="0">
                <a:solidFill>
                  <a:schemeClr val="bg1"/>
                </a:solidFill>
              </a:rPr>
              <a:t>Y aunque no puedo decidir que salga el sol,</a:t>
            </a:r>
          </a:p>
          <a:p>
            <a:r>
              <a:rPr lang="es-ES" sz="6000" b="1" dirty="0">
                <a:solidFill>
                  <a:schemeClr val="bg1"/>
                </a:solidFill>
              </a:rPr>
              <a:t>mi actitud de hoy: depende de mí.</a:t>
            </a:r>
          </a:p>
        </p:txBody>
      </p:sp>
    </p:spTree>
    <p:extLst>
      <p:ext uri="{BB962C8B-B14F-4D97-AF65-F5344CB8AC3E}">
        <p14:creationId xmlns:p14="http://schemas.microsoft.com/office/powerpoint/2010/main" val="37823746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29F8230D-EE6F-9449-877D-8428773A49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9"/>
          <a:stretch/>
        </p:blipFill>
        <p:spPr>
          <a:xfrm>
            <a:off x="-225516" y="-104525"/>
            <a:ext cx="24620645" cy="13820525"/>
          </a:xfrm>
          <a:prstGeom prst="rect">
            <a:avLst/>
          </a:prstGeom>
        </p:spPr>
      </p:pic>
      <p:grpSp>
        <p:nvGrpSpPr>
          <p:cNvPr id="280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78" name="Group 174" descr="Group 17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Imagen 1" descr="Imagen 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B02B86F7-C53F-794A-8845-332CA4E797BA}"/>
              </a:ext>
            </a:extLst>
          </p:cNvPr>
          <p:cNvSpPr/>
          <p:nvPr/>
        </p:nvSpPr>
        <p:spPr>
          <a:xfrm>
            <a:off x="598668" y="759970"/>
            <a:ext cx="20684696" cy="12187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6000" b="1" dirty="0">
                <a:solidFill>
                  <a:schemeClr val="bg1"/>
                </a:solidFill>
              </a:rPr>
              <a:t>Depende de mí que pasará en este </a:t>
            </a:r>
            <a:r>
              <a:rPr lang="es-ES" sz="6000" b="1" dirty="0" err="1">
                <a:solidFill>
                  <a:schemeClr val="bg1"/>
                </a:solidFill>
              </a:rPr>
              <a:t>día</a:t>
            </a:r>
            <a:endParaRPr lang="es-ES" sz="6000" b="1" dirty="0">
              <a:solidFill>
                <a:schemeClr val="bg1"/>
              </a:solidFill>
            </a:endParaRPr>
          </a:p>
          <a:p>
            <a:r>
              <a:rPr lang="es-ES" sz="6000" b="1" dirty="0">
                <a:solidFill>
                  <a:schemeClr val="bg1"/>
                </a:solidFill>
              </a:rPr>
              <a:t>Depende de mí </a:t>
            </a:r>
            <a:r>
              <a:rPr lang="es-ES" sz="6000" b="1" dirty="0" err="1">
                <a:solidFill>
                  <a:schemeClr val="bg1"/>
                </a:solidFill>
              </a:rPr>
              <a:t>también</a:t>
            </a:r>
            <a:r>
              <a:rPr lang="es-ES" sz="6000" b="1" dirty="0">
                <a:solidFill>
                  <a:schemeClr val="bg1"/>
                </a:solidFill>
              </a:rPr>
              <a:t> el resto de mi vida</a:t>
            </a:r>
          </a:p>
          <a:p>
            <a:r>
              <a:rPr lang="es-ES" sz="6000" b="1" dirty="0">
                <a:solidFill>
                  <a:schemeClr val="bg1"/>
                </a:solidFill>
              </a:rPr>
              <a:t>No importa </a:t>
            </a:r>
            <a:r>
              <a:rPr lang="es-ES" sz="6000" b="1" dirty="0" err="1">
                <a:solidFill>
                  <a:schemeClr val="bg1"/>
                </a:solidFill>
              </a:rPr>
              <a:t>quién</a:t>
            </a:r>
            <a:r>
              <a:rPr lang="es-ES" sz="6000" b="1" dirty="0">
                <a:solidFill>
                  <a:schemeClr val="bg1"/>
                </a:solidFill>
              </a:rPr>
              <a:t> soy, </a:t>
            </a:r>
            <a:r>
              <a:rPr lang="es-ES" sz="6000" b="1" dirty="0" err="1">
                <a:solidFill>
                  <a:schemeClr val="bg1"/>
                </a:solidFill>
              </a:rPr>
              <a:t>dónde</a:t>
            </a:r>
            <a:r>
              <a:rPr lang="es-ES" sz="6000" b="1" dirty="0">
                <a:solidFill>
                  <a:schemeClr val="bg1"/>
                </a:solidFill>
              </a:rPr>
              <a:t> estoy o </a:t>
            </a:r>
            <a:r>
              <a:rPr lang="es-ES" sz="6000" b="1" dirty="0" err="1">
                <a:solidFill>
                  <a:schemeClr val="bg1"/>
                </a:solidFill>
              </a:rPr>
              <a:t>quién</a:t>
            </a:r>
            <a:r>
              <a:rPr lang="es-ES" sz="6000" b="1" dirty="0">
                <a:solidFill>
                  <a:schemeClr val="bg1"/>
                </a:solidFill>
              </a:rPr>
              <a:t> he sido, </a:t>
            </a:r>
          </a:p>
          <a:p>
            <a:r>
              <a:rPr lang="es-ES" sz="6000" b="1" dirty="0">
                <a:solidFill>
                  <a:schemeClr val="bg1"/>
                </a:solidFill>
              </a:rPr>
              <a:t>porque al final: depende de mí.</a:t>
            </a:r>
          </a:p>
          <a:p>
            <a:endParaRPr lang="es-ES" sz="6000" b="1" dirty="0">
              <a:solidFill>
                <a:schemeClr val="bg1"/>
              </a:solidFill>
            </a:endParaRPr>
          </a:p>
          <a:p>
            <a:r>
              <a:rPr lang="es-ES" sz="6000" b="1" dirty="0">
                <a:solidFill>
                  <a:schemeClr val="bg1"/>
                </a:solidFill>
              </a:rPr>
              <a:t>Camarón que duerme soñando va en el mar</a:t>
            </a:r>
          </a:p>
          <a:p>
            <a:r>
              <a:rPr lang="es-ES" sz="6000" b="1" dirty="0">
                <a:solidFill>
                  <a:schemeClr val="bg1"/>
                </a:solidFill>
              </a:rPr>
              <a:t>Dios le ayuda siempre al que madruga a trabajar</a:t>
            </a:r>
          </a:p>
          <a:p>
            <a:r>
              <a:rPr lang="es-ES" sz="6000" b="1" dirty="0">
                <a:solidFill>
                  <a:schemeClr val="bg1"/>
                </a:solidFill>
              </a:rPr>
              <a:t>Si la pereza pone trampas a la mente</a:t>
            </a:r>
          </a:p>
          <a:p>
            <a:r>
              <a:rPr lang="es-ES" sz="6000" b="1" dirty="0">
                <a:solidFill>
                  <a:schemeClr val="bg1"/>
                </a:solidFill>
              </a:rPr>
              <a:t>Ser consciente siempre: depende de mí.</a:t>
            </a:r>
          </a:p>
        </p:txBody>
      </p:sp>
    </p:spTree>
    <p:extLst>
      <p:ext uri="{BB962C8B-B14F-4D97-AF65-F5344CB8AC3E}">
        <p14:creationId xmlns:p14="http://schemas.microsoft.com/office/powerpoint/2010/main" val="13287445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9E87D9C-AE69-024A-94C9-6EA2E94C92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9"/>
          <a:stretch/>
        </p:blipFill>
        <p:spPr>
          <a:xfrm>
            <a:off x="-11129" y="12610"/>
            <a:ext cx="24395129" cy="13716000"/>
          </a:xfrm>
          <a:prstGeom prst="rect">
            <a:avLst/>
          </a:prstGeom>
        </p:spPr>
      </p:pic>
      <p:grpSp>
        <p:nvGrpSpPr>
          <p:cNvPr id="280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78" name="Group 174" descr="Group 17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Imagen 1" descr="Imagen 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" name="Encuentro">
            <a:extLst>
              <a:ext uri="{FF2B5EF4-FFF2-40B4-BE49-F238E27FC236}">
                <a16:creationId xmlns:a16="http://schemas.microsoft.com/office/drawing/2014/main" id="{8D32FE8E-3859-FD44-8DB1-86A15FE515B2}"/>
              </a:ext>
            </a:extLst>
          </p:cNvPr>
          <p:cNvSpPr txBox="1">
            <a:spLocks/>
          </p:cNvSpPr>
          <p:nvPr/>
        </p:nvSpPr>
        <p:spPr>
          <a:xfrm>
            <a:off x="-422308" y="974791"/>
            <a:ext cx="13623958" cy="3711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s-CO" sz="9700" dirty="0"/>
              <a:t>ES UN GUSTO QUE</a:t>
            </a:r>
          </a:p>
          <a:p>
            <a:pPr algn="ctr" hangingPunct="1"/>
            <a:r>
              <a:rPr lang="es-CO" sz="9700" dirty="0"/>
              <a:t>                ESTES AQUÍ</a:t>
            </a:r>
          </a:p>
          <a:p>
            <a:pPr algn="ctr" hangingPunct="1"/>
            <a:endParaRPr lang="es-CO" sz="9700" dirty="0"/>
          </a:p>
        </p:txBody>
      </p:sp>
    </p:spTree>
    <p:extLst>
      <p:ext uri="{BB962C8B-B14F-4D97-AF65-F5344CB8AC3E}">
        <p14:creationId xmlns:p14="http://schemas.microsoft.com/office/powerpoint/2010/main" val="324616112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78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" name="Encuentro">
            <a:extLst>
              <a:ext uri="{FF2B5EF4-FFF2-40B4-BE49-F238E27FC236}">
                <a16:creationId xmlns:a16="http://schemas.microsoft.com/office/drawing/2014/main" id="{8D32FE8E-3859-FD44-8DB1-86A15FE515B2}"/>
              </a:ext>
            </a:extLst>
          </p:cNvPr>
          <p:cNvSpPr txBox="1">
            <a:spLocks/>
          </p:cNvSpPr>
          <p:nvPr/>
        </p:nvSpPr>
        <p:spPr>
          <a:xfrm>
            <a:off x="14960986" y="5257839"/>
            <a:ext cx="8372036" cy="4797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s-CO" dirty="0"/>
              <a:t>Vamos a saludarnos en el mapa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C3C7304-89BE-2946-80DC-206B3E66A6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947904" cy="1374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9842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D054A56-8D61-0843-BD2C-DDF7E28A2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05012" cy="13716000"/>
          </a:xfrm>
          <a:prstGeom prst="rect">
            <a:avLst/>
          </a:prstGeom>
        </p:spPr>
      </p:pic>
      <p:grpSp>
        <p:nvGrpSpPr>
          <p:cNvPr id="280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78" name="Group 174" descr="Group 17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Imagen 1" descr="Imagen 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46821520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78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" name="Imagen 5" descr="Imagen 5">
            <a:extLst>
              <a:ext uri="{FF2B5EF4-FFF2-40B4-BE49-F238E27FC236}">
                <a16:creationId xmlns:a16="http://schemas.microsoft.com/office/drawing/2014/main" id="{849E2CE8-9C8D-124E-886D-9A857EF36A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8002250" cy="1376455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Encuentro">
            <a:extLst>
              <a:ext uri="{FF2B5EF4-FFF2-40B4-BE49-F238E27FC236}">
                <a16:creationId xmlns:a16="http://schemas.microsoft.com/office/drawing/2014/main" id="{8D32FE8E-3859-FD44-8DB1-86A15FE515B2}"/>
              </a:ext>
            </a:extLst>
          </p:cNvPr>
          <p:cNvSpPr txBox="1">
            <a:spLocks/>
          </p:cNvSpPr>
          <p:nvPr/>
        </p:nvSpPr>
        <p:spPr>
          <a:xfrm>
            <a:off x="2069579" y="7459042"/>
            <a:ext cx="21971004" cy="4911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1828800">
              <a:lnSpc>
                <a:spcPct val="114000"/>
              </a:lnSpc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lang="es-CO" sz="8000" dirty="0"/>
              <a:t>HONRAR LA VIDA </a:t>
            </a:r>
            <a:r>
              <a:rPr lang="es-CO" sz="8000" b="0" dirty="0"/>
              <a:t>de las personas migrantes, desplazadas, refugiadas y las comunidades de acogida con las que caminamos.  </a:t>
            </a:r>
          </a:p>
        </p:txBody>
      </p:sp>
    </p:spTree>
    <p:extLst>
      <p:ext uri="{BB962C8B-B14F-4D97-AF65-F5344CB8AC3E}">
        <p14:creationId xmlns:p14="http://schemas.microsoft.com/office/powerpoint/2010/main" val="291041126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78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312CAD33-A435-E445-89A3-C27377C394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3710775"/>
          </a:xfrm>
          <a:prstGeom prst="rect">
            <a:avLst/>
          </a:prstGeom>
        </p:spPr>
      </p:pic>
      <p:sp>
        <p:nvSpPr>
          <p:cNvPr id="14" name="Encuentro">
            <a:extLst>
              <a:ext uri="{FF2B5EF4-FFF2-40B4-BE49-F238E27FC236}">
                <a16:creationId xmlns:a16="http://schemas.microsoft.com/office/drawing/2014/main" id="{8D32FE8E-3859-FD44-8DB1-86A15FE515B2}"/>
              </a:ext>
            </a:extLst>
          </p:cNvPr>
          <p:cNvSpPr txBox="1">
            <a:spLocks/>
          </p:cNvSpPr>
          <p:nvPr/>
        </p:nvSpPr>
        <p:spPr>
          <a:xfrm>
            <a:off x="1349332" y="9356434"/>
            <a:ext cx="21276130" cy="4168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 fontScale="85000" lnSpcReduction="10000"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1828800">
              <a:lnSpc>
                <a:spcPct val="114000"/>
              </a:lnSpc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lang="es-CO" sz="13900" dirty="0"/>
              <a:t>RECONOCER</a:t>
            </a:r>
            <a:r>
              <a:rPr lang="es-CO" sz="13900" b="0" dirty="0"/>
              <a:t> el valor de contar con una Red colaborativa.</a:t>
            </a:r>
          </a:p>
        </p:txBody>
      </p:sp>
    </p:spTree>
    <p:extLst>
      <p:ext uri="{BB962C8B-B14F-4D97-AF65-F5344CB8AC3E}">
        <p14:creationId xmlns:p14="http://schemas.microsoft.com/office/powerpoint/2010/main" val="272014522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92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Encuentro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ENCUENTRO REGIONAL</a:t>
            </a:r>
            <a:endParaRPr dirty="0"/>
          </a:p>
        </p:txBody>
      </p:sp>
      <p:sp>
        <p:nvSpPr>
          <p:cNvPr id="265" name="Rectángulo"/>
          <p:cNvSpPr/>
          <p:nvPr/>
        </p:nvSpPr>
        <p:spPr>
          <a:xfrm>
            <a:off x="-1" y="7399848"/>
            <a:ext cx="18572113" cy="1270001"/>
          </a:xfrm>
          <a:prstGeom prst="rect">
            <a:avLst/>
          </a:prstGeom>
          <a:solidFill>
            <a:srgbClr val="E6594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7" name="Rectángulo"/>
          <p:cNvSpPr/>
          <p:nvPr/>
        </p:nvSpPr>
        <p:spPr>
          <a:xfrm>
            <a:off x="-1" y="8999395"/>
            <a:ext cx="18572112" cy="127000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9" name="Rectángulo"/>
          <p:cNvSpPr/>
          <p:nvPr/>
        </p:nvSpPr>
        <p:spPr>
          <a:xfrm>
            <a:off x="0" y="10446052"/>
            <a:ext cx="18572112" cy="127000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270" name="Momento 2"/>
          <p:cNvSpPr txBox="1"/>
          <p:nvPr/>
        </p:nvSpPr>
        <p:spPr>
          <a:xfrm>
            <a:off x="1206495" y="10544216"/>
            <a:ext cx="17365617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500" b="1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Colaborar para Construir</a:t>
            </a:r>
            <a:endParaRPr dirty="0"/>
          </a:p>
        </p:txBody>
      </p:sp>
      <p:grpSp>
        <p:nvGrpSpPr>
          <p:cNvPr id="273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71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2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" name="Rectángulo">
            <a:extLst>
              <a:ext uri="{FF2B5EF4-FFF2-40B4-BE49-F238E27FC236}">
                <a16:creationId xmlns:a16="http://schemas.microsoft.com/office/drawing/2014/main" id="{5C5BC093-4457-1849-BBE3-43415F26DD56}"/>
              </a:ext>
            </a:extLst>
          </p:cNvPr>
          <p:cNvSpPr/>
          <p:nvPr/>
        </p:nvSpPr>
        <p:spPr>
          <a:xfrm>
            <a:off x="0" y="5837744"/>
            <a:ext cx="18572113" cy="1287284"/>
          </a:xfrm>
          <a:prstGeom prst="rect">
            <a:avLst/>
          </a:prstGeom>
          <a:solidFill>
            <a:srgbClr val="EEB2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" name="Momento 2">
            <a:extLst>
              <a:ext uri="{FF2B5EF4-FFF2-40B4-BE49-F238E27FC236}">
                <a16:creationId xmlns:a16="http://schemas.microsoft.com/office/drawing/2014/main" id="{0FB75C79-7752-F84E-AC03-85E0546106E5}"/>
              </a:ext>
            </a:extLst>
          </p:cNvPr>
          <p:cNvSpPr txBox="1"/>
          <p:nvPr/>
        </p:nvSpPr>
        <p:spPr>
          <a:xfrm>
            <a:off x="1206494" y="9097559"/>
            <a:ext cx="17365617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500" b="1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Conversar para Comprendernos</a:t>
            </a:r>
            <a:endParaRPr dirty="0"/>
          </a:p>
        </p:txBody>
      </p:sp>
      <p:sp>
        <p:nvSpPr>
          <p:cNvPr id="19" name="Momento 2">
            <a:extLst>
              <a:ext uri="{FF2B5EF4-FFF2-40B4-BE49-F238E27FC236}">
                <a16:creationId xmlns:a16="http://schemas.microsoft.com/office/drawing/2014/main" id="{86A297CC-C312-714B-AA97-358F07EC6566}"/>
              </a:ext>
            </a:extLst>
          </p:cNvPr>
          <p:cNvSpPr txBox="1"/>
          <p:nvPr/>
        </p:nvSpPr>
        <p:spPr>
          <a:xfrm>
            <a:off x="1206494" y="7534376"/>
            <a:ext cx="17365617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500" b="1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Conocerme para Compartir</a:t>
            </a:r>
            <a:endParaRPr dirty="0"/>
          </a:p>
        </p:txBody>
      </p:sp>
      <p:sp>
        <p:nvSpPr>
          <p:cNvPr id="20" name="Momento 2">
            <a:extLst>
              <a:ext uri="{FF2B5EF4-FFF2-40B4-BE49-F238E27FC236}">
                <a16:creationId xmlns:a16="http://schemas.microsoft.com/office/drawing/2014/main" id="{DF36F17F-19E2-1949-8086-0771C9CDEF05}"/>
              </a:ext>
            </a:extLst>
          </p:cNvPr>
          <p:cNvSpPr txBox="1"/>
          <p:nvPr/>
        </p:nvSpPr>
        <p:spPr>
          <a:xfrm>
            <a:off x="1206495" y="5953192"/>
            <a:ext cx="17365617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500" b="1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Coordenadas 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0" animBg="1"/>
      <p:bldP spid="267" grpId="0" animBg="1"/>
      <p:bldP spid="269" grpId="0" animBg="1"/>
      <p:bldP spid="270" grpId="0" animBg="1"/>
      <p:bldP spid="13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8" descr="Marcador de contenido 8">
            <a:extLst>
              <a:ext uri="{FF2B5EF4-FFF2-40B4-BE49-F238E27FC236}">
                <a16:creationId xmlns:a16="http://schemas.microsoft.com/office/drawing/2014/main" id="{719DFF7D-73BA-E241-9946-EE7D1F182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t="14413" b="14413"/>
          <a:stretch>
            <a:fillRect/>
          </a:stretch>
        </p:blipFill>
        <p:spPr>
          <a:xfrm>
            <a:off x="697591" y="408027"/>
            <a:ext cx="12539957" cy="6740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Marcador de contenido 15" descr="Marcador de contenido 15">
            <a:extLst>
              <a:ext uri="{FF2B5EF4-FFF2-40B4-BE49-F238E27FC236}">
                <a16:creationId xmlns:a16="http://schemas.microsoft.com/office/drawing/2014/main" id="{BDCE4684-CA23-5349-A7B9-E718C59A5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11752" b="11752"/>
          <a:stretch>
            <a:fillRect/>
          </a:stretch>
        </p:blipFill>
        <p:spPr>
          <a:xfrm>
            <a:off x="12507560" y="7326139"/>
            <a:ext cx="11533023" cy="61990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1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59" name="Group 174" descr="Group 17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0" name="Imagen 1" descr="Imagen 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" name="Marcador de contenido 18" descr="Marcador de contenido 18">
            <a:extLst>
              <a:ext uri="{FF2B5EF4-FFF2-40B4-BE49-F238E27FC236}">
                <a16:creationId xmlns:a16="http://schemas.microsoft.com/office/drawing/2014/main" id="{54E7E1BE-A37F-B349-BE98-EFD68F89FE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rcRect t="10677" b="10677"/>
          <a:stretch>
            <a:fillRect/>
          </a:stretch>
        </p:blipFill>
        <p:spPr>
          <a:xfrm>
            <a:off x="13592094" y="1166320"/>
            <a:ext cx="10023946" cy="5388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ED44A59-1D06-F843-BEC8-FA68ACE60F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376" y="7326139"/>
            <a:ext cx="9738466" cy="625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6041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B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84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7" name="Encuentro"/>
          <p:cNvSpPr txBox="1"/>
          <p:nvPr/>
        </p:nvSpPr>
        <p:spPr>
          <a:xfrm>
            <a:off x="654458" y="5786890"/>
            <a:ext cx="21971004" cy="5226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pPr algn="ctr"/>
            <a:r>
              <a:rPr lang="es-ES" dirty="0"/>
              <a:t>COORDENADAS </a:t>
            </a:r>
          </a:p>
          <a:p>
            <a:pPr algn="ctr"/>
            <a:r>
              <a:rPr lang="es-ES" dirty="0"/>
              <a:t>PARA COORDINAR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920519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B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E8B347F-D980-074E-A15A-57985AF7E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637" y="0"/>
            <a:ext cx="12932492" cy="13728610"/>
          </a:xfrm>
          <a:prstGeom prst="rect">
            <a:avLst/>
          </a:prstGeom>
        </p:spPr>
      </p:pic>
      <p:grpSp>
        <p:nvGrpSpPr>
          <p:cNvPr id="286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84" name="Group 174" descr="Group 17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Imagen 1" descr="Imagen 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7" name="Encuentro"/>
          <p:cNvSpPr txBox="1"/>
          <p:nvPr/>
        </p:nvSpPr>
        <p:spPr>
          <a:xfrm>
            <a:off x="1685301" y="4856698"/>
            <a:ext cx="7624926" cy="4654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r>
              <a:rPr lang="es-ES" sz="7200" dirty="0"/>
              <a:t>NOS  </a:t>
            </a:r>
          </a:p>
          <a:p>
            <a:r>
              <a:rPr lang="es-ES" sz="7200" dirty="0"/>
              <a:t>COORDENAMOS </a:t>
            </a:r>
          </a:p>
          <a:p>
            <a:r>
              <a:rPr lang="es-ES" sz="7200" dirty="0"/>
              <a:t>PARA </a:t>
            </a:r>
          </a:p>
          <a:p>
            <a:r>
              <a:rPr lang="es-ES" sz="7200" dirty="0"/>
              <a:t>COORDINARNOS</a:t>
            </a:r>
            <a:endParaRPr sz="7200" dirty="0"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5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84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7" name="Encuentro"/>
          <p:cNvSpPr txBox="1"/>
          <p:nvPr/>
        </p:nvSpPr>
        <p:spPr>
          <a:xfrm>
            <a:off x="654458" y="5786890"/>
            <a:ext cx="21971004" cy="5226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pPr algn="ctr"/>
            <a:r>
              <a:rPr lang="es-ES" dirty="0"/>
              <a:t>CONOCERME </a:t>
            </a:r>
          </a:p>
          <a:p>
            <a:pPr algn="ctr"/>
            <a:r>
              <a:rPr lang="es-ES" dirty="0"/>
              <a:t>PARA COMPARTIR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641386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5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D7A0C08-847B-3C40-887C-5862815EA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179" y="4462"/>
            <a:ext cx="24795179" cy="13724148"/>
          </a:xfrm>
          <a:prstGeom prst="rect">
            <a:avLst/>
          </a:prstGeom>
        </p:spPr>
      </p:pic>
      <p:grpSp>
        <p:nvGrpSpPr>
          <p:cNvPr id="286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84" name="Group 174" descr="Group 17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Imagen 1" descr="Imagen 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7" name="Encuentro"/>
          <p:cNvSpPr txBox="1"/>
          <p:nvPr/>
        </p:nvSpPr>
        <p:spPr>
          <a:xfrm>
            <a:off x="293913" y="2733447"/>
            <a:ext cx="14500691" cy="5226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r>
              <a:rPr lang="es-ES" sz="9700" dirty="0"/>
              <a:t>“Para comprender </a:t>
            </a:r>
          </a:p>
          <a:p>
            <a:r>
              <a:rPr lang="es-ES" sz="9700" dirty="0"/>
              <a:t>es necesario conocer”</a:t>
            </a:r>
          </a:p>
          <a:p>
            <a:endParaRPr lang="es-ES" sz="9700" dirty="0"/>
          </a:p>
          <a:p>
            <a:r>
              <a:rPr lang="es-ES" sz="9700" dirty="0"/>
              <a:t> Francisco.</a:t>
            </a:r>
            <a:endParaRPr lang="es-CO" sz="9700" dirty="0"/>
          </a:p>
        </p:txBody>
      </p:sp>
    </p:spTree>
    <p:extLst>
      <p:ext uri="{BB962C8B-B14F-4D97-AF65-F5344CB8AC3E}">
        <p14:creationId xmlns:p14="http://schemas.microsoft.com/office/powerpoint/2010/main" val="178513996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5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84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7" name="Encuentro"/>
          <p:cNvSpPr txBox="1"/>
          <p:nvPr/>
        </p:nvSpPr>
        <p:spPr>
          <a:xfrm>
            <a:off x="654458" y="4057650"/>
            <a:ext cx="22777042" cy="6955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pPr algn="ctr"/>
            <a:r>
              <a:rPr lang="es-CO" sz="9700" i="1" dirty="0"/>
              <a:t>Escriba tres palabras que representan para usted las personas migrantes, desplazadas, refugiadas y las comunidades de acogida.</a:t>
            </a:r>
            <a:endParaRPr lang="es-CO" sz="9700" dirty="0"/>
          </a:p>
        </p:txBody>
      </p:sp>
    </p:spTree>
    <p:extLst>
      <p:ext uri="{BB962C8B-B14F-4D97-AF65-F5344CB8AC3E}">
        <p14:creationId xmlns:p14="http://schemas.microsoft.com/office/powerpoint/2010/main" val="59320388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5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84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1EA92012-C434-E14E-9AE1-DDA830975D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8975" y="1259802"/>
            <a:ext cx="5381750" cy="95675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Momento 2">
            <a:extLst>
              <a:ext uri="{FF2B5EF4-FFF2-40B4-BE49-F238E27FC236}">
                <a16:creationId xmlns:a16="http://schemas.microsoft.com/office/drawing/2014/main" id="{DA09940B-DF9E-3C45-BEDC-6875D88FA503}"/>
              </a:ext>
            </a:extLst>
          </p:cNvPr>
          <p:cNvSpPr txBox="1"/>
          <p:nvPr/>
        </p:nvSpPr>
        <p:spPr>
          <a:xfrm>
            <a:off x="1610870" y="4635143"/>
            <a:ext cx="9057130" cy="5249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500" b="1">
                <a:solidFill>
                  <a:srgbClr val="FFFFFF"/>
                </a:solidFill>
              </a:defRPr>
            </a:lvl1pPr>
          </a:lstStyle>
          <a:p>
            <a:r>
              <a:rPr lang="es-ES" sz="5400" dirty="0"/>
              <a:t>Ingrese a MENTI.COM  </a:t>
            </a:r>
          </a:p>
          <a:p>
            <a:r>
              <a:rPr lang="es-ES" sz="5400" dirty="0"/>
              <a:t>con el código: </a:t>
            </a:r>
            <a:r>
              <a:rPr lang="es-ES" sz="8800" dirty="0"/>
              <a:t>11702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15065784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5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84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" name="Momento 2">
            <a:extLst>
              <a:ext uri="{FF2B5EF4-FFF2-40B4-BE49-F238E27FC236}">
                <a16:creationId xmlns:a16="http://schemas.microsoft.com/office/drawing/2014/main" id="{DA09940B-DF9E-3C45-BEDC-6875D88FA503}"/>
              </a:ext>
            </a:extLst>
          </p:cNvPr>
          <p:cNvSpPr txBox="1"/>
          <p:nvPr/>
        </p:nvSpPr>
        <p:spPr>
          <a:xfrm>
            <a:off x="1537718" y="11942366"/>
            <a:ext cx="15835882" cy="1582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500" b="1">
                <a:solidFill>
                  <a:srgbClr val="FFFFFF"/>
                </a:solidFill>
              </a:defRPr>
            </a:lvl1pPr>
          </a:lstStyle>
          <a:p>
            <a:r>
              <a:rPr lang="es-ES" sz="6600" dirty="0"/>
              <a:t>Nuestra misión compartida…</a:t>
            </a:r>
            <a:endParaRPr sz="6600" dirty="0"/>
          </a:p>
        </p:txBody>
      </p:sp>
    </p:spTree>
    <p:extLst>
      <p:ext uri="{BB962C8B-B14F-4D97-AF65-F5344CB8AC3E}">
        <p14:creationId xmlns:p14="http://schemas.microsoft.com/office/powerpoint/2010/main" val="37757474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5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84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11DC259D-1864-7041-9DA7-215F65194E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05"/>
          <a:stretch/>
        </p:blipFill>
        <p:spPr>
          <a:xfrm rot="5400000">
            <a:off x="1341327" y="-2579688"/>
            <a:ext cx="16776719" cy="19459372"/>
          </a:xfrm>
          <a:prstGeom prst="rect">
            <a:avLst/>
          </a:prstGeom>
        </p:spPr>
      </p:pic>
      <p:sp>
        <p:nvSpPr>
          <p:cNvPr id="8" name="Momento 2">
            <a:extLst>
              <a:ext uri="{FF2B5EF4-FFF2-40B4-BE49-F238E27FC236}">
                <a16:creationId xmlns:a16="http://schemas.microsoft.com/office/drawing/2014/main" id="{AE3F404B-5B85-A54B-A05C-A78301F36FD9}"/>
              </a:ext>
            </a:extLst>
          </p:cNvPr>
          <p:cNvSpPr txBox="1"/>
          <p:nvPr/>
        </p:nvSpPr>
        <p:spPr>
          <a:xfrm rot="274063">
            <a:off x="1846333" y="1067128"/>
            <a:ext cx="4469284" cy="1107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92500" lnSpcReduction="2000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500" b="1">
                <a:solidFill>
                  <a:srgbClr val="FFFFFF"/>
                </a:solidFill>
              </a:defRPr>
            </a:lvl1pPr>
          </a:lstStyle>
          <a:p>
            <a:pPr algn="ctr"/>
            <a:r>
              <a:rPr lang="es-ES" sz="8000" dirty="0">
                <a:solidFill>
                  <a:schemeClr val="tx1"/>
                </a:solidFill>
                <a:latin typeface="Footlight MT Light" panose="0204060206030A020304" pitchFamily="18" charset="77"/>
                <a:ea typeface="Ayuthaya" pitchFamily="2" charset="-34"/>
                <a:cs typeface="Ayuthaya" pitchFamily="2" charset="-34"/>
              </a:rPr>
              <a:t>Inicio</a:t>
            </a:r>
          </a:p>
        </p:txBody>
      </p:sp>
      <p:sp>
        <p:nvSpPr>
          <p:cNvPr id="9" name="Momento 2">
            <a:extLst>
              <a:ext uri="{FF2B5EF4-FFF2-40B4-BE49-F238E27FC236}">
                <a16:creationId xmlns:a16="http://schemas.microsoft.com/office/drawing/2014/main" id="{2927C137-AF9E-7F4A-B558-2F7A542CEA05}"/>
              </a:ext>
            </a:extLst>
          </p:cNvPr>
          <p:cNvSpPr txBox="1"/>
          <p:nvPr/>
        </p:nvSpPr>
        <p:spPr>
          <a:xfrm>
            <a:off x="7794171" y="914148"/>
            <a:ext cx="5249466" cy="1523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500" b="1">
                <a:solidFill>
                  <a:srgbClr val="FFFFFF"/>
                </a:solidFill>
              </a:defRPr>
            </a:lvl1pPr>
          </a:lstStyle>
          <a:p>
            <a:pPr algn="ctr"/>
            <a:r>
              <a:rPr lang="es-ES" sz="8000" dirty="0">
                <a:solidFill>
                  <a:schemeClr val="tx1"/>
                </a:solidFill>
                <a:latin typeface="Footlight MT Light" panose="0204060206030A020304" pitchFamily="18" charset="77"/>
              </a:rPr>
              <a:t>Nudo</a:t>
            </a:r>
            <a:endParaRPr sz="8000" dirty="0">
              <a:solidFill>
                <a:schemeClr val="tx1"/>
              </a:solidFill>
              <a:latin typeface="Footlight MT Light" panose="0204060206030A020304" pitchFamily="18" charset="77"/>
            </a:endParaRPr>
          </a:p>
        </p:txBody>
      </p:sp>
      <p:sp>
        <p:nvSpPr>
          <p:cNvPr id="10" name="Momento 2">
            <a:extLst>
              <a:ext uri="{FF2B5EF4-FFF2-40B4-BE49-F238E27FC236}">
                <a16:creationId xmlns:a16="http://schemas.microsoft.com/office/drawing/2014/main" id="{F4DAC067-2E5A-284A-A1A6-A6A84659D88A}"/>
              </a:ext>
            </a:extLst>
          </p:cNvPr>
          <p:cNvSpPr txBox="1"/>
          <p:nvPr/>
        </p:nvSpPr>
        <p:spPr>
          <a:xfrm rot="21438809">
            <a:off x="13673057" y="988458"/>
            <a:ext cx="4469284" cy="1107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92500" lnSpcReduction="2000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500" b="1">
                <a:solidFill>
                  <a:srgbClr val="FFFFFF"/>
                </a:solidFill>
              </a:defRPr>
            </a:lvl1pPr>
          </a:lstStyle>
          <a:p>
            <a:pPr algn="ctr"/>
            <a:r>
              <a:rPr lang="es-ES" sz="8000" dirty="0">
                <a:solidFill>
                  <a:schemeClr val="tx1"/>
                </a:solidFill>
                <a:latin typeface="Footlight MT Light" panose="0204060206030A020304" pitchFamily="18" charset="77"/>
              </a:rPr>
              <a:t>Desenlace</a:t>
            </a:r>
            <a:endParaRPr sz="8000" dirty="0">
              <a:solidFill>
                <a:schemeClr val="tx1"/>
              </a:solidFill>
              <a:latin typeface="Footlight MT Light" panose="0204060206030A020304" pitchFamily="18" charset="77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14D8167-1C34-304A-9535-2D433C9BFC84}"/>
              </a:ext>
            </a:extLst>
          </p:cNvPr>
          <p:cNvSpPr/>
          <p:nvPr/>
        </p:nvSpPr>
        <p:spPr>
          <a:xfrm>
            <a:off x="2229670" y="2638382"/>
            <a:ext cx="4906350" cy="955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6000" dirty="0">
                <a:latin typeface="Footlight MT Light" panose="0204060206030A020304" pitchFamily="18" charset="77"/>
                <a:ea typeface="Ayuthaya" pitchFamily="2" charset="-34"/>
                <a:cs typeface="Ayuthaya" pitchFamily="2" charset="-34"/>
              </a:rPr>
              <a:t>Cuándo ocurre la acción: (época, tiempo), </a:t>
            </a:r>
          </a:p>
          <a:p>
            <a:r>
              <a:rPr lang="es-ES_tradnl" sz="6000" dirty="0">
                <a:latin typeface="Footlight MT Light" panose="0204060206030A020304" pitchFamily="18" charset="77"/>
                <a:ea typeface="Ayuthaya" pitchFamily="2" charset="-34"/>
                <a:cs typeface="Ayuthaya" pitchFamily="2" charset="-34"/>
              </a:rPr>
              <a:t>Dónde ocurre (lugar), </a:t>
            </a:r>
          </a:p>
          <a:p>
            <a:r>
              <a:rPr lang="es-ES_tradnl" sz="6000" dirty="0">
                <a:latin typeface="Footlight MT Light" panose="0204060206030A020304" pitchFamily="18" charset="77"/>
                <a:ea typeface="Ayuthaya" pitchFamily="2" charset="-34"/>
                <a:cs typeface="Ayuthaya" pitchFamily="2" charset="-34"/>
              </a:rPr>
              <a:t>Quién o quienes participan de la historia</a:t>
            </a:r>
            <a:r>
              <a:rPr lang="es-CO" sz="6000" dirty="0">
                <a:latin typeface="Footlight MT Light" panose="0204060206030A020304" pitchFamily="18" charset="77"/>
                <a:ea typeface="Ayuthaya" pitchFamily="2" charset="-34"/>
                <a:cs typeface="Ayuthaya" pitchFamily="2" charset="-34"/>
              </a:rPr>
              <a:t>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CB71462-A0AC-304C-86E5-C4A465F28A87}"/>
              </a:ext>
            </a:extLst>
          </p:cNvPr>
          <p:cNvSpPr/>
          <p:nvPr/>
        </p:nvSpPr>
        <p:spPr>
          <a:xfrm>
            <a:off x="7794171" y="2638382"/>
            <a:ext cx="5249466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6000" dirty="0">
                <a:latin typeface="Footlight MT Light" panose="0204060206030A0203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Situación a resolver, tensión, situación que presentamos se ve alterada o con elementos inesperados, experiencia vivida.</a:t>
            </a:r>
            <a:r>
              <a:rPr lang="es-CO" sz="6000" dirty="0">
                <a:latin typeface="Footlight MT Light" panose="0204060206030A020304" pitchFamily="18" charset="77"/>
              </a:rPr>
              <a:t>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0D3C4C4-97E2-C64F-9156-23649549B34F}"/>
              </a:ext>
            </a:extLst>
          </p:cNvPr>
          <p:cNvSpPr/>
          <p:nvPr/>
        </p:nvSpPr>
        <p:spPr>
          <a:xfrm>
            <a:off x="13701788" y="2638382"/>
            <a:ext cx="4464059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6000" dirty="0">
                <a:latin typeface="Footlight MT Light" panose="0204060206030A0203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Se resuelve el “conflicto”, puede ser feliz, triste, quedar abierto, o que cierre la historia.</a:t>
            </a:r>
            <a:r>
              <a:rPr lang="es-CO" sz="6000" dirty="0">
                <a:latin typeface="Footlight MT Light" panose="0204060206030A020304" pitchFamily="18" charset="77"/>
              </a:rPr>
              <a:t> </a:t>
            </a:r>
          </a:p>
        </p:txBody>
      </p:sp>
      <p:sp>
        <p:nvSpPr>
          <p:cNvPr id="12" name="Encuentro">
            <a:extLst>
              <a:ext uri="{FF2B5EF4-FFF2-40B4-BE49-F238E27FC236}">
                <a16:creationId xmlns:a16="http://schemas.microsoft.com/office/drawing/2014/main" id="{31CD9CF0-CC1B-8844-B2EE-79BFDFB8D4CC}"/>
              </a:ext>
            </a:extLst>
          </p:cNvPr>
          <p:cNvSpPr txBox="1"/>
          <p:nvPr/>
        </p:nvSpPr>
        <p:spPr>
          <a:xfrm>
            <a:off x="17180844" y="2336821"/>
            <a:ext cx="8874291" cy="5226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pPr algn="ctr"/>
            <a:r>
              <a:rPr lang="es-ES" sz="19900" dirty="0"/>
              <a:t>5 </a:t>
            </a:r>
            <a:endParaRPr sz="19900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25DBDC2-9592-2A4B-92EB-4F2780F7E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8639" y="5139863"/>
            <a:ext cx="4838700" cy="44704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611321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" grpId="0"/>
      <p:bldP spid="5" grpId="0"/>
      <p:bldP spid="6" grpId="0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84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7" name="Encuentro"/>
          <p:cNvSpPr txBox="1"/>
          <p:nvPr/>
        </p:nvSpPr>
        <p:spPr>
          <a:xfrm>
            <a:off x="654458" y="5786890"/>
            <a:ext cx="21971004" cy="5226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pPr algn="ctr"/>
            <a:r>
              <a:rPr lang="es-ES" dirty="0"/>
              <a:t>CONVERSAR</a:t>
            </a:r>
          </a:p>
          <a:p>
            <a:pPr algn="ctr"/>
            <a:r>
              <a:rPr lang="es-ES" dirty="0"/>
              <a:t>PARA COMPRENDER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953931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84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7" name="Encuentro"/>
          <p:cNvSpPr txBox="1"/>
          <p:nvPr/>
        </p:nvSpPr>
        <p:spPr>
          <a:xfrm>
            <a:off x="1362018" y="2215700"/>
            <a:ext cx="21971004" cy="9951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r>
              <a:rPr lang="es-CO" dirty="0"/>
              <a:t>Nos miramos, respiramos.</a:t>
            </a:r>
          </a:p>
          <a:p>
            <a:endParaRPr lang="es-CO" dirty="0"/>
          </a:p>
          <a:p>
            <a:r>
              <a:rPr lang="es-CO" dirty="0"/>
              <a:t>Tú hablas, yo escucho, </a:t>
            </a:r>
          </a:p>
          <a:p>
            <a:r>
              <a:rPr lang="es-CO" dirty="0"/>
              <a:t>yo hablo, tú escuchas.</a:t>
            </a:r>
          </a:p>
          <a:p>
            <a:endParaRPr lang="es-CO" dirty="0"/>
          </a:p>
          <a:p>
            <a:r>
              <a:rPr lang="es-CO" dirty="0"/>
              <a:t>Respiramos, nos miramos.</a:t>
            </a:r>
          </a:p>
        </p:txBody>
      </p:sp>
    </p:spTree>
    <p:extLst>
      <p:ext uri="{BB962C8B-B14F-4D97-AF65-F5344CB8AC3E}">
        <p14:creationId xmlns:p14="http://schemas.microsoft.com/office/powerpoint/2010/main" val="331484062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14" descr="Marcador de contenido 14">
            <a:extLst>
              <a:ext uri="{FF2B5EF4-FFF2-40B4-BE49-F238E27FC236}">
                <a16:creationId xmlns:a16="http://schemas.microsoft.com/office/drawing/2014/main" id="{D6909535-1845-724F-8272-F69857888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t="3757" b="3758"/>
          <a:stretch>
            <a:fillRect/>
          </a:stretch>
        </p:blipFill>
        <p:spPr>
          <a:xfrm>
            <a:off x="1036111" y="800362"/>
            <a:ext cx="10794675" cy="12218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Marcador de contenido 12" descr="Marcador de contenido 12">
            <a:extLst>
              <a:ext uri="{FF2B5EF4-FFF2-40B4-BE49-F238E27FC236}">
                <a16:creationId xmlns:a16="http://schemas.microsoft.com/office/drawing/2014/main" id="{9B69D93E-4F9F-E845-83D3-CD7F41790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1565" b="1565"/>
          <a:stretch>
            <a:fillRect/>
          </a:stretch>
        </p:blipFill>
        <p:spPr>
          <a:xfrm>
            <a:off x="12538347" y="800362"/>
            <a:ext cx="10794675" cy="122189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1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59" name="Group 174" descr="Group 17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0" name="Imagen 1" descr="Imagen 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281497063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F17B532-DB94-A54D-A912-683131E02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85" y="0"/>
            <a:ext cx="24550885" cy="13728610"/>
          </a:xfrm>
          <a:prstGeom prst="rect">
            <a:avLst/>
          </a:prstGeom>
        </p:spPr>
      </p:pic>
      <p:grpSp>
        <p:nvGrpSpPr>
          <p:cNvPr id="286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84" name="Group 174" descr="Group 17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Imagen 1" descr="Imagen 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6756330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545CAC6-3E8A-3141-AAD5-083688CBE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05" y="0"/>
            <a:ext cx="24422005" cy="13716000"/>
          </a:xfrm>
          <a:prstGeom prst="rect">
            <a:avLst/>
          </a:prstGeom>
        </p:spPr>
      </p:pic>
      <p:grpSp>
        <p:nvGrpSpPr>
          <p:cNvPr id="286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84" name="Group 174" descr="Group 17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Imagen 1" descr="Imagen 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25357041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84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7" name="Encuentro"/>
          <p:cNvSpPr txBox="1"/>
          <p:nvPr/>
        </p:nvSpPr>
        <p:spPr>
          <a:xfrm>
            <a:off x="2069579" y="1632222"/>
            <a:ext cx="21971004" cy="11315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92500" lnSpcReduction="10000"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r>
              <a:rPr lang="es-CO" sz="15400" dirty="0"/>
              <a:t>SABERES </a:t>
            </a:r>
          </a:p>
          <a:p>
            <a:endParaRPr lang="es-CO" sz="15400" dirty="0"/>
          </a:p>
          <a:p>
            <a:r>
              <a:rPr lang="es-CO" sz="15400" dirty="0"/>
              <a:t>HABILIDADES</a:t>
            </a:r>
          </a:p>
          <a:p>
            <a:endParaRPr lang="es-CO" sz="15400" dirty="0"/>
          </a:p>
          <a:p>
            <a:r>
              <a:rPr lang="es-CO" sz="15400" dirty="0"/>
              <a:t>TALENTOS </a:t>
            </a:r>
          </a:p>
          <a:p>
            <a:endParaRPr lang="es-CO" sz="15400" dirty="0"/>
          </a:p>
          <a:p>
            <a:r>
              <a:rPr lang="es-CO" sz="15400" dirty="0"/>
              <a:t>CARISMAS</a:t>
            </a:r>
          </a:p>
          <a:p>
            <a:endParaRPr lang="es-CO" sz="15400" dirty="0"/>
          </a:p>
        </p:txBody>
      </p:sp>
    </p:spTree>
    <p:extLst>
      <p:ext uri="{BB962C8B-B14F-4D97-AF65-F5344CB8AC3E}">
        <p14:creationId xmlns:p14="http://schemas.microsoft.com/office/powerpoint/2010/main" val="298397889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6C7B1D0-386B-104E-AE32-10E84CDFC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422100" cy="13716000"/>
          </a:xfrm>
          <a:prstGeom prst="rect">
            <a:avLst/>
          </a:prstGeom>
        </p:spPr>
      </p:pic>
      <p:grpSp>
        <p:nvGrpSpPr>
          <p:cNvPr id="286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84" name="Group 174" descr="Group 17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Imagen 1" descr="Imagen 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421370041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B7EF73A-E3BC-3544-9CAD-263A4768D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459915" cy="13716000"/>
          </a:xfrm>
          <a:prstGeom prst="rect">
            <a:avLst/>
          </a:prstGeom>
        </p:spPr>
      </p:pic>
      <p:grpSp>
        <p:nvGrpSpPr>
          <p:cNvPr id="286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84" name="Group 174" descr="Group 17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Imagen 1" descr="Imagen 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02644289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DCC1C9C-AED9-1246-84D6-E30A8DE8E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047"/>
            <a:ext cx="24395129" cy="13749047"/>
          </a:xfrm>
          <a:prstGeom prst="rect">
            <a:avLst/>
          </a:prstGeom>
        </p:spPr>
      </p:pic>
      <p:grpSp>
        <p:nvGrpSpPr>
          <p:cNvPr id="286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84" name="Group 174" descr="Group 17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Imagen 1" descr="Imagen 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943852001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92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Encuentro"/>
          <p:cNvSpPr txBox="1">
            <a:spLocks noGrp="1"/>
          </p:cNvSpPr>
          <p:nvPr>
            <p:ph type="ctrTitle"/>
          </p:nvPr>
        </p:nvSpPr>
        <p:spPr>
          <a:xfrm>
            <a:off x="584895" y="880973"/>
            <a:ext cx="21971004" cy="4648201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TIEMPO PARA UN CAFÉ</a:t>
            </a:r>
            <a:endParaRPr dirty="0"/>
          </a:p>
        </p:txBody>
      </p:sp>
      <p:sp>
        <p:nvSpPr>
          <p:cNvPr id="265" name="Rectángulo"/>
          <p:cNvSpPr/>
          <p:nvPr/>
        </p:nvSpPr>
        <p:spPr>
          <a:xfrm>
            <a:off x="-2" y="7104230"/>
            <a:ext cx="18572113" cy="1270001"/>
          </a:xfrm>
          <a:prstGeom prst="rect">
            <a:avLst/>
          </a:prstGeom>
          <a:solidFill>
            <a:srgbClr val="E6594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7" name="Rectángulo"/>
          <p:cNvSpPr/>
          <p:nvPr/>
        </p:nvSpPr>
        <p:spPr>
          <a:xfrm>
            <a:off x="-1" y="8364394"/>
            <a:ext cx="18572112" cy="127000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9" name="Rectángulo"/>
          <p:cNvSpPr/>
          <p:nvPr/>
        </p:nvSpPr>
        <p:spPr>
          <a:xfrm>
            <a:off x="0" y="9642387"/>
            <a:ext cx="18572112" cy="127000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grpSp>
        <p:nvGrpSpPr>
          <p:cNvPr id="273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71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2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" name="Rectángulo">
            <a:extLst>
              <a:ext uri="{FF2B5EF4-FFF2-40B4-BE49-F238E27FC236}">
                <a16:creationId xmlns:a16="http://schemas.microsoft.com/office/drawing/2014/main" id="{5C5BC093-4457-1849-BBE3-43415F26DD56}"/>
              </a:ext>
            </a:extLst>
          </p:cNvPr>
          <p:cNvSpPr/>
          <p:nvPr/>
        </p:nvSpPr>
        <p:spPr>
          <a:xfrm>
            <a:off x="0" y="5837744"/>
            <a:ext cx="18572113" cy="1287284"/>
          </a:xfrm>
          <a:prstGeom prst="rect">
            <a:avLst/>
          </a:prstGeom>
          <a:solidFill>
            <a:srgbClr val="EEB2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0" name="Momento 2">
            <a:extLst>
              <a:ext uri="{FF2B5EF4-FFF2-40B4-BE49-F238E27FC236}">
                <a16:creationId xmlns:a16="http://schemas.microsoft.com/office/drawing/2014/main" id="{DF36F17F-19E2-1949-8086-0771C9CDEF05}"/>
              </a:ext>
            </a:extLst>
          </p:cNvPr>
          <p:cNvSpPr txBox="1"/>
          <p:nvPr/>
        </p:nvSpPr>
        <p:spPr>
          <a:xfrm>
            <a:off x="584896" y="2539091"/>
            <a:ext cx="17987216" cy="4075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500" b="1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Póngase de pie, recorra el lugar donde está ahora.</a:t>
            </a:r>
          </a:p>
          <a:p>
            <a:endParaRPr lang="es-ES" dirty="0"/>
          </a:p>
          <a:p>
            <a:r>
              <a:rPr lang="es-ES" dirty="0"/>
              <a:t>Observe un objeto que le llame la atención y tráigalo con usted cuando regresemos.</a:t>
            </a:r>
          </a:p>
          <a:p>
            <a:r>
              <a:rPr lang="es-ES" dirty="0"/>
              <a:t> </a:t>
            </a:r>
            <a:endParaRPr dirty="0"/>
          </a:p>
        </p:txBody>
      </p:sp>
      <p:sp>
        <p:nvSpPr>
          <p:cNvPr id="14" name="Encuentro">
            <a:extLst>
              <a:ext uri="{FF2B5EF4-FFF2-40B4-BE49-F238E27FC236}">
                <a16:creationId xmlns:a16="http://schemas.microsoft.com/office/drawing/2014/main" id="{F7EAE2EE-5C1F-F743-AC79-A5BABEB660C2}"/>
              </a:ext>
            </a:extLst>
          </p:cNvPr>
          <p:cNvSpPr txBox="1"/>
          <p:nvPr/>
        </p:nvSpPr>
        <p:spPr>
          <a:xfrm>
            <a:off x="12678892" y="7279313"/>
            <a:ext cx="8874291" cy="5226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pPr algn="ctr"/>
            <a:r>
              <a:rPr lang="es-ES" sz="19900" dirty="0"/>
              <a:t>5 </a:t>
            </a:r>
            <a:endParaRPr sz="19900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EEA522D6-F669-E94E-9D50-5677327B31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8639" y="6018660"/>
            <a:ext cx="4838700" cy="44704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5705142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84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7" name="Encuentro"/>
          <p:cNvSpPr txBox="1"/>
          <p:nvPr/>
        </p:nvSpPr>
        <p:spPr>
          <a:xfrm>
            <a:off x="654458" y="5786890"/>
            <a:ext cx="21971004" cy="5226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pPr algn="ctr"/>
            <a:r>
              <a:rPr lang="es-ES" dirty="0"/>
              <a:t>COLABORAR</a:t>
            </a:r>
          </a:p>
          <a:p>
            <a:pPr algn="ctr"/>
            <a:r>
              <a:rPr lang="es-ES" dirty="0"/>
              <a:t>PARA CONSTRUIR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822838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6A54C0D-6F7C-7749-92EA-275455B239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" t="8214" r="5530"/>
          <a:stretch/>
        </p:blipFill>
        <p:spPr>
          <a:xfrm>
            <a:off x="7092230" y="0"/>
            <a:ext cx="17291770" cy="13716000"/>
          </a:xfrm>
          <a:prstGeom prst="rect">
            <a:avLst/>
          </a:prstGeom>
        </p:spPr>
      </p:pic>
      <p:grpSp>
        <p:nvGrpSpPr>
          <p:cNvPr id="286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84" name="Group 174" descr="Group 17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Imagen 1" descr="Imagen 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7" name="Encuentro"/>
          <p:cNvSpPr txBox="1"/>
          <p:nvPr/>
        </p:nvSpPr>
        <p:spPr>
          <a:xfrm>
            <a:off x="609599" y="793031"/>
            <a:ext cx="9535888" cy="11577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r>
              <a:rPr lang="es-CO" sz="9600" dirty="0"/>
              <a:t>El aislamiento físico nos obligó a usar con más interés herramientas que ya estaban en nuestras manos.</a:t>
            </a:r>
          </a:p>
          <a:p>
            <a:endParaRPr lang="es-CO" sz="9600" dirty="0"/>
          </a:p>
        </p:txBody>
      </p:sp>
    </p:spTree>
    <p:extLst>
      <p:ext uri="{BB962C8B-B14F-4D97-AF65-F5344CB8AC3E}">
        <p14:creationId xmlns:p14="http://schemas.microsoft.com/office/powerpoint/2010/main" val="52013502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BF6E30D-F805-C142-A617-CFA17C251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7945"/>
            <a:ext cx="24384001" cy="13803945"/>
          </a:xfrm>
          <a:prstGeom prst="rect">
            <a:avLst/>
          </a:prstGeom>
        </p:spPr>
      </p:pic>
      <p:grpSp>
        <p:nvGrpSpPr>
          <p:cNvPr id="286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84" name="Group 174" descr="Group 17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Imagen 1" descr="Imagen 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18794305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11" descr="Marcador de contenido 11">
            <a:extLst>
              <a:ext uri="{FF2B5EF4-FFF2-40B4-BE49-F238E27FC236}">
                <a16:creationId xmlns:a16="http://schemas.microsoft.com/office/drawing/2014/main" id="{38EE1394-A350-9D49-8D1C-A35D13E77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t="13850" b="13850"/>
          <a:stretch>
            <a:fillRect/>
          </a:stretch>
        </p:blipFill>
        <p:spPr>
          <a:xfrm>
            <a:off x="12523622" y="7088068"/>
            <a:ext cx="11487446" cy="61745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1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59" name="Group 174" descr="Group 17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0" name="Imagen 1" descr="Imagen 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" name="Marcador de contenido 12" descr="Marcador de contenido 12">
            <a:extLst>
              <a:ext uri="{FF2B5EF4-FFF2-40B4-BE49-F238E27FC236}">
                <a16:creationId xmlns:a16="http://schemas.microsoft.com/office/drawing/2014/main" id="{7A6732AB-BD97-F84D-94D3-E235980E4F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 t="13951" b="13950"/>
          <a:stretch>
            <a:fillRect/>
          </a:stretch>
        </p:blipFill>
        <p:spPr>
          <a:xfrm>
            <a:off x="514351" y="650993"/>
            <a:ext cx="11486860" cy="6174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Marcador de contenido 10" descr="Marcador de contenido 10">
            <a:extLst>
              <a:ext uri="{FF2B5EF4-FFF2-40B4-BE49-F238E27FC236}">
                <a16:creationId xmlns:a16="http://schemas.microsoft.com/office/drawing/2014/main" id="{05FA75DD-400A-3A40-92D8-F452886939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rcRect t="15295" b="15295"/>
          <a:stretch>
            <a:fillRect/>
          </a:stretch>
        </p:blipFill>
        <p:spPr>
          <a:xfrm>
            <a:off x="514351" y="7088068"/>
            <a:ext cx="11486860" cy="6174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Marcador de contenido 9" descr="Marcador de contenido 9">
            <a:extLst>
              <a:ext uri="{FF2B5EF4-FFF2-40B4-BE49-F238E27FC236}">
                <a16:creationId xmlns:a16="http://schemas.microsoft.com/office/drawing/2014/main" id="{38992594-73C8-9648-8CDB-1E65B8953D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rcRect t="4399" b="4399"/>
          <a:stretch>
            <a:fillRect/>
          </a:stretch>
        </p:blipFill>
        <p:spPr>
          <a:xfrm>
            <a:off x="12553137" y="447525"/>
            <a:ext cx="11487446" cy="617450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89096983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84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7" name="Encuentro"/>
          <p:cNvSpPr txBox="1"/>
          <p:nvPr/>
        </p:nvSpPr>
        <p:spPr>
          <a:xfrm>
            <a:off x="609599" y="793031"/>
            <a:ext cx="22729372" cy="547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r>
              <a:rPr lang="es-CO" sz="9600" dirty="0"/>
              <a:t>Interculturalidad, Ciudadanías Globales, Coexistencia Pacífica, Reconciliación, Integración Local, Hospitalidad, Grupos de Confianza, Ruedas de Conversa.</a:t>
            </a:r>
          </a:p>
        </p:txBody>
      </p:sp>
      <p:sp>
        <p:nvSpPr>
          <p:cNvPr id="7" name="Encuentro">
            <a:extLst>
              <a:ext uri="{FF2B5EF4-FFF2-40B4-BE49-F238E27FC236}">
                <a16:creationId xmlns:a16="http://schemas.microsoft.com/office/drawing/2014/main" id="{6E532655-58F0-6942-BD7F-FE39D82AF70F}"/>
              </a:ext>
            </a:extLst>
          </p:cNvPr>
          <p:cNvSpPr txBox="1"/>
          <p:nvPr/>
        </p:nvSpPr>
        <p:spPr>
          <a:xfrm>
            <a:off x="603650" y="7813514"/>
            <a:ext cx="22729372" cy="547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r>
              <a:rPr lang="es-CO" sz="9600" dirty="0"/>
              <a:t>Proyectos, programas, herramientas, talleres, metodologías, dinámicas, actividades, piezas, productos.</a:t>
            </a:r>
          </a:p>
        </p:txBody>
      </p:sp>
    </p:spTree>
    <p:extLst>
      <p:ext uri="{BB962C8B-B14F-4D97-AF65-F5344CB8AC3E}">
        <p14:creationId xmlns:p14="http://schemas.microsoft.com/office/powerpoint/2010/main" val="599911375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BD3012C-6662-ED4A-BD8C-29EDAF382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29" y="-258924"/>
            <a:ext cx="24395129" cy="13974924"/>
          </a:xfrm>
          <a:prstGeom prst="rect">
            <a:avLst/>
          </a:prstGeom>
        </p:spPr>
      </p:pic>
      <p:grpSp>
        <p:nvGrpSpPr>
          <p:cNvPr id="286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84" name="Group 174" descr="Group 17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Imagen 1" descr="Imagen 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739221214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28F4FAE-B81A-7C47-8E8E-03D59641FD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3"/>
          <a:stretch/>
        </p:blipFill>
        <p:spPr>
          <a:xfrm>
            <a:off x="13561572" y="0"/>
            <a:ext cx="10822428" cy="13716000"/>
          </a:xfrm>
          <a:prstGeom prst="rect">
            <a:avLst/>
          </a:prstGeom>
        </p:spPr>
      </p:pic>
      <p:grpSp>
        <p:nvGrpSpPr>
          <p:cNvPr id="286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84" name="Group 174" descr="Group 17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Imagen 1" descr="Imagen 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" name="Encuentro">
            <a:extLst>
              <a:ext uri="{FF2B5EF4-FFF2-40B4-BE49-F238E27FC236}">
                <a16:creationId xmlns:a16="http://schemas.microsoft.com/office/drawing/2014/main" id="{F5F05102-6D97-DD47-9807-75F9C655265E}"/>
              </a:ext>
            </a:extLst>
          </p:cNvPr>
          <p:cNvSpPr txBox="1"/>
          <p:nvPr/>
        </p:nvSpPr>
        <p:spPr>
          <a:xfrm>
            <a:off x="2471057" y="1947473"/>
            <a:ext cx="9535888" cy="11577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r>
              <a:rPr lang="es-CO" sz="13800" dirty="0"/>
              <a:t>Vamos a colaborar en grupos.</a:t>
            </a:r>
          </a:p>
          <a:p>
            <a:endParaRPr lang="es-CO" sz="13800" dirty="0"/>
          </a:p>
          <a:p>
            <a:endParaRPr lang="es-CO" sz="13800" dirty="0"/>
          </a:p>
          <a:p>
            <a:endParaRPr lang="es-CO" sz="13800" dirty="0"/>
          </a:p>
        </p:txBody>
      </p:sp>
    </p:spTree>
    <p:extLst>
      <p:ext uri="{BB962C8B-B14F-4D97-AF65-F5344CB8AC3E}">
        <p14:creationId xmlns:p14="http://schemas.microsoft.com/office/powerpoint/2010/main" val="397737826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Encuentro"/>
          <p:cNvSpPr txBox="1"/>
          <p:nvPr/>
        </p:nvSpPr>
        <p:spPr>
          <a:xfrm>
            <a:off x="768252" y="914400"/>
            <a:ext cx="22786692" cy="12246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92500" lnSpcReduction="20000"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pPr>
              <a:lnSpc>
                <a:spcPct val="110000"/>
              </a:lnSpc>
            </a:pPr>
            <a:r>
              <a:rPr lang="es-ES_tradnl" sz="6000" b="0" dirty="0"/>
              <a:t>       </a:t>
            </a:r>
            <a:r>
              <a:rPr lang="es-ES_tradnl" sz="6100" b="0" dirty="0"/>
              <a:t>En un barrio de una ciudad han llegado para quedarse un grupo de familias que migraron de otro país buscando nuevas oportunidades. </a:t>
            </a:r>
          </a:p>
          <a:p>
            <a:pPr>
              <a:lnSpc>
                <a:spcPct val="110000"/>
              </a:lnSpc>
            </a:pPr>
            <a:endParaRPr lang="es-ES_tradnl" sz="6100" b="0" dirty="0"/>
          </a:p>
          <a:p>
            <a:pPr>
              <a:lnSpc>
                <a:spcPct val="110000"/>
              </a:lnSpc>
            </a:pPr>
            <a:r>
              <a:rPr lang="es-ES_tradnl" sz="6100" b="0" dirty="0"/>
              <a:t>       Debido a ciertas noticias e informaciones que han aparecido en medios de comunicación masiva, donde se responsabiliza a las personas migrantes de la inseguridad, se han comenzado a generar rumores en el barrio que tienen en tensión la convivencia cotidiana de las personas.</a:t>
            </a:r>
          </a:p>
          <a:p>
            <a:pPr>
              <a:lnSpc>
                <a:spcPct val="110000"/>
              </a:lnSpc>
            </a:pPr>
            <a:endParaRPr lang="es-ES_tradnl" sz="6100" b="0" dirty="0"/>
          </a:p>
          <a:p>
            <a:pPr>
              <a:lnSpc>
                <a:spcPct val="110000"/>
              </a:lnSpc>
            </a:pPr>
            <a:r>
              <a:rPr lang="es-ES_tradnl" sz="6100" b="0" dirty="0"/>
              <a:t>       Ustedes tienen la oportunidad de realizar una actividad con participación de las personas que tradicionalmente habitan este barrio y aquellas familias que recientemente llegaron para vivir allí. </a:t>
            </a:r>
          </a:p>
          <a:p>
            <a:pPr>
              <a:lnSpc>
                <a:spcPct val="110000"/>
              </a:lnSpc>
            </a:pPr>
            <a:endParaRPr lang="es-ES_tradnl" sz="6100" b="0" dirty="0"/>
          </a:p>
          <a:p>
            <a:pPr>
              <a:lnSpc>
                <a:spcPct val="110000"/>
              </a:lnSpc>
            </a:pPr>
            <a:r>
              <a:rPr lang="es-ES_tradnl" sz="6100" b="0" dirty="0"/>
              <a:t>       Lo que se espera es que por medio de acciones </a:t>
            </a:r>
            <a:r>
              <a:rPr lang="es-ES_tradnl" sz="6100" b="0" dirty="0" err="1"/>
              <a:t>edu</a:t>
            </a:r>
            <a:r>
              <a:rPr lang="es-ES_tradnl" sz="6100" b="0" dirty="0"/>
              <a:t>-comunicativas, se pueda aportar en reducir la tensión existente en esta comunidad, para mejorar la comunicación y las relaciones de todas y todos.</a:t>
            </a:r>
            <a:endParaRPr lang="es-CO" sz="6100" b="0" dirty="0"/>
          </a:p>
        </p:txBody>
      </p:sp>
      <p:grpSp>
        <p:nvGrpSpPr>
          <p:cNvPr id="286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84" name="Group 174" descr="Group 17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Imagen 1" descr="Imagen 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481257934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Autor y fecha"/>
          <p:cNvSpPr txBox="1">
            <a:spLocks noGrp="1"/>
          </p:cNvSpPr>
          <p:nvPr>
            <p:ph type="body" idx="13"/>
          </p:nvPr>
        </p:nvSpPr>
        <p:spPr>
          <a:xfrm>
            <a:off x="1201340" y="12356620"/>
            <a:ext cx="21971003" cy="79280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s-ES" sz="4800" dirty="0">
                <a:solidFill>
                  <a:schemeClr val="bg1"/>
                </a:solidFill>
              </a:rPr>
              <a:t>2 de JULIO 2020</a:t>
            </a:r>
            <a:endParaRPr sz="4800" dirty="0">
              <a:solidFill>
                <a:schemeClr val="bg1"/>
              </a:solidFill>
            </a:endParaRPr>
          </a:p>
        </p:txBody>
      </p:sp>
      <p:sp>
        <p:nvSpPr>
          <p:cNvPr id="276" name="Encuentro"/>
          <p:cNvSpPr txBox="1">
            <a:spLocks noGrp="1"/>
          </p:cNvSpPr>
          <p:nvPr>
            <p:ph type="ctrTitle"/>
          </p:nvPr>
        </p:nvSpPr>
        <p:spPr>
          <a:xfrm>
            <a:off x="1206496" y="4935271"/>
            <a:ext cx="22834087" cy="1699169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s-ES" sz="15000" dirty="0"/>
              <a:t>CIERRE</a:t>
            </a:r>
            <a:endParaRPr sz="15000" dirty="0"/>
          </a:p>
        </p:txBody>
      </p:sp>
      <p:sp>
        <p:nvSpPr>
          <p:cNvPr id="277" name="Subtítulo de presentación"/>
          <p:cNvSpPr txBox="1">
            <a:spLocks noGrp="1"/>
          </p:cNvSpPr>
          <p:nvPr>
            <p:ph type="subTitle" sz="quarter" idx="1"/>
          </p:nvPr>
        </p:nvSpPr>
        <p:spPr>
          <a:xfrm>
            <a:off x="1201340" y="7225282"/>
            <a:ext cx="21971001" cy="1905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s-ES" sz="6600" dirty="0">
                <a:solidFill>
                  <a:schemeClr val="bg1"/>
                </a:solidFill>
              </a:rPr>
              <a:t>Encuentro Regional RJM LAC</a:t>
            </a:r>
            <a:endParaRPr sz="6600" dirty="0">
              <a:solidFill>
                <a:schemeClr val="bg1"/>
              </a:solidFill>
            </a:endParaRPr>
          </a:p>
        </p:txBody>
      </p:sp>
      <p:grpSp>
        <p:nvGrpSpPr>
          <p:cNvPr id="280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78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558507395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84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" name="Rectángulo">
            <a:extLst>
              <a:ext uri="{FF2B5EF4-FFF2-40B4-BE49-F238E27FC236}">
                <a16:creationId xmlns:a16="http://schemas.microsoft.com/office/drawing/2014/main" id="{1C14FC68-1044-3541-903A-38B8C3DB890D}"/>
              </a:ext>
            </a:extLst>
          </p:cNvPr>
          <p:cNvSpPr/>
          <p:nvPr/>
        </p:nvSpPr>
        <p:spPr>
          <a:xfrm>
            <a:off x="-2" y="2821989"/>
            <a:ext cx="24384002" cy="2757583"/>
          </a:xfrm>
          <a:prstGeom prst="rect">
            <a:avLst/>
          </a:prstGeom>
          <a:solidFill>
            <a:srgbClr val="E6594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" name="Rectángulo">
            <a:extLst>
              <a:ext uri="{FF2B5EF4-FFF2-40B4-BE49-F238E27FC236}">
                <a16:creationId xmlns:a16="http://schemas.microsoft.com/office/drawing/2014/main" id="{F02B9DB3-5B67-584E-B162-253FFE915FF4}"/>
              </a:ext>
            </a:extLst>
          </p:cNvPr>
          <p:cNvSpPr/>
          <p:nvPr/>
        </p:nvSpPr>
        <p:spPr>
          <a:xfrm>
            <a:off x="0" y="5439975"/>
            <a:ext cx="24384000" cy="258370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" name="Rectángulo">
            <a:extLst>
              <a:ext uri="{FF2B5EF4-FFF2-40B4-BE49-F238E27FC236}">
                <a16:creationId xmlns:a16="http://schemas.microsoft.com/office/drawing/2014/main" id="{6533D34A-F6F6-4F49-9FBF-0594CC12F6F9}"/>
              </a:ext>
            </a:extLst>
          </p:cNvPr>
          <p:cNvSpPr/>
          <p:nvPr/>
        </p:nvSpPr>
        <p:spPr>
          <a:xfrm>
            <a:off x="0" y="8023681"/>
            <a:ext cx="24395129" cy="2739669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9" name="Rectángulo">
            <a:extLst>
              <a:ext uri="{FF2B5EF4-FFF2-40B4-BE49-F238E27FC236}">
                <a16:creationId xmlns:a16="http://schemas.microsoft.com/office/drawing/2014/main" id="{0E4BBB34-6805-144B-9DE0-DEDDC9A7340F}"/>
              </a:ext>
            </a:extLst>
          </p:cNvPr>
          <p:cNvSpPr/>
          <p:nvPr/>
        </p:nvSpPr>
        <p:spPr>
          <a:xfrm>
            <a:off x="-11129" y="0"/>
            <a:ext cx="24395129" cy="2860645"/>
          </a:xfrm>
          <a:prstGeom prst="rect">
            <a:avLst/>
          </a:prstGeom>
          <a:solidFill>
            <a:srgbClr val="EEB2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" name="Encuentro">
            <a:extLst>
              <a:ext uri="{FF2B5EF4-FFF2-40B4-BE49-F238E27FC236}">
                <a16:creationId xmlns:a16="http://schemas.microsoft.com/office/drawing/2014/main" id="{E2006B69-5D88-9742-A2D5-5E77AE869B51}"/>
              </a:ext>
            </a:extLst>
          </p:cNvPr>
          <p:cNvSpPr txBox="1"/>
          <p:nvPr/>
        </p:nvSpPr>
        <p:spPr>
          <a:xfrm>
            <a:off x="-11129" y="709481"/>
            <a:ext cx="24395127" cy="2293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pPr algn="ctr"/>
            <a:r>
              <a:rPr lang="es-ES" sz="20000" dirty="0"/>
              <a:t>CONTACTARNOS</a:t>
            </a:r>
          </a:p>
        </p:txBody>
      </p:sp>
      <p:sp>
        <p:nvSpPr>
          <p:cNvPr id="11" name="Encuentro">
            <a:extLst>
              <a:ext uri="{FF2B5EF4-FFF2-40B4-BE49-F238E27FC236}">
                <a16:creationId xmlns:a16="http://schemas.microsoft.com/office/drawing/2014/main" id="{7A870860-D1C1-F343-8AE1-3A58547A09A2}"/>
              </a:ext>
            </a:extLst>
          </p:cNvPr>
          <p:cNvSpPr txBox="1"/>
          <p:nvPr/>
        </p:nvSpPr>
        <p:spPr>
          <a:xfrm>
            <a:off x="-11131" y="3349694"/>
            <a:ext cx="24395127" cy="2293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pPr algn="ctr"/>
            <a:r>
              <a:rPr lang="es-ES" sz="20000" dirty="0"/>
              <a:t>CORREO</a:t>
            </a:r>
          </a:p>
        </p:txBody>
      </p:sp>
      <p:sp>
        <p:nvSpPr>
          <p:cNvPr id="12" name="Encuentro">
            <a:extLst>
              <a:ext uri="{FF2B5EF4-FFF2-40B4-BE49-F238E27FC236}">
                <a16:creationId xmlns:a16="http://schemas.microsoft.com/office/drawing/2014/main" id="{3EE351E2-B669-BB45-86FB-391B5B3A7FBD}"/>
              </a:ext>
            </a:extLst>
          </p:cNvPr>
          <p:cNvSpPr txBox="1"/>
          <p:nvPr/>
        </p:nvSpPr>
        <p:spPr>
          <a:xfrm>
            <a:off x="2" y="5983445"/>
            <a:ext cx="24395127" cy="2293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pPr algn="ctr"/>
            <a:r>
              <a:rPr lang="es-ES" sz="20000" dirty="0"/>
              <a:t>COORDENADAS</a:t>
            </a:r>
          </a:p>
        </p:txBody>
      </p:sp>
      <p:sp>
        <p:nvSpPr>
          <p:cNvPr id="13" name="Encuentro">
            <a:extLst>
              <a:ext uri="{FF2B5EF4-FFF2-40B4-BE49-F238E27FC236}">
                <a16:creationId xmlns:a16="http://schemas.microsoft.com/office/drawing/2014/main" id="{4600D1BE-0AD7-DB4D-B5A8-20816037DE4D}"/>
              </a:ext>
            </a:extLst>
          </p:cNvPr>
          <p:cNvSpPr txBox="1"/>
          <p:nvPr/>
        </p:nvSpPr>
        <p:spPr>
          <a:xfrm>
            <a:off x="2" y="8623658"/>
            <a:ext cx="24395127" cy="2293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pPr algn="ctr"/>
            <a:r>
              <a:rPr lang="es-ES" sz="20000" dirty="0"/>
              <a:t>CANTAMOS</a:t>
            </a:r>
          </a:p>
        </p:txBody>
      </p:sp>
      <p:sp>
        <p:nvSpPr>
          <p:cNvPr id="14" name="Encuentro">
            <a:extLst>
              <a:ext uri="{FF2B5EF4-FFF2-40B4-BE49-F238E27FC236}">
                <a16:creationId xmlns:a16="http://schemas.microsoft.com/office/drawing/2014/main" id="{DF7F1ED0-2675-DC4E-A18E-EFD78AB16DE2}"/>
              </a:ext>
            </a:extLst>
          </p:cNvPr>
          <p:cNvSpPr txBox="1"/>
          <p:nvPr/>
        </p:nvSpPr>
        <p:spPr>
          <a:xfrm>
            <a:off x="2" y="11434724"/>
            <a:ext cx="24395127" cy="2293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pPr algn="ctr"/>
            <a:r>
              <a:rPr lang="es-ES" sz="20000" dirty="0"/>
              <a:t>CONTAMOS</a:t>
            </a:r>
          </a:p>
        </p:txBody>
      </p:sp>
    </p:spTree>
    <p:extLst>
      <p:ext uri="{BB962C8B-B14F-4D97-AF65-F5344CB8AC3E}">
        <p14:creationId xmlns:p14="http://schemas.microsoft.com/office/powerpoint/2010/main" val="25521529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84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" name="Rectángulo">
            <a:extLst>
              <a:ext uri="{FF2B5EF4-FFF2-40B4-BE49-F238E27FC236}">
                <a16:creationId xmlns:a16="http://schemas.microsoft.com/office/drawing/2014/main" id="{1C14FC68-1044-3541-903A-38B8C3DB890D}"/>
              </a:ext>
            </a:extLst>
          </p:cNvPr>
          <p:cNvSpPr/>
          <p:nvPr/>
        </p:nvSpPr>
        <p:spPr>
          <a:xfrm>
            <a:off x="-2" y="2821989"/>
            <a:ext cx="24384002" cy="2757583"/>
          </a:xfrm>
          <a:prstGeom prst="rect">
            <a:avLst/>
          </a:prstGeom>
          <a:solidFill>
            <a:srgbClr val="E6594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" name="Rectángulo">
            <a:extLst>
              <a:ext uri="{FF2B5EF4-FFF2-40B4-BE49-F238E27FC236}">
                <a16:creationId xmlns:a16="http://schemas.microsoft.com/office/drawing/2014/main" id="{F02B9DB3-5B67-584E-B162-253FFE915FF4}"/>
              </a:ext>
            </a:extLst>
          </p:cNvPr>
          <p:cNvSpPr/>
          <p:nvPr/>
        </p:nvSpPr>
        <p:spPr>
          <a:xfrm>
            <a:off x="0" y="5439975"/>
            <a:ext cx="24384000" cy="258370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" name="Rectángulo">
            <a:extLst>
              <a:ext uri="{FF2B5EF4-FFF2-40B4-BE49-F238E27FC236}">
                <a16:creationId xmlns:a16="http://schemas.microsoft.com/office/drawing/2014/main" id="{6533D34A-F6F6-4F49-9FBF-0594CC12F6F9}"/>
              </a:ext>
            </a:extLst>
          </p:cNvPr>
          <p:cNvSpPr/>
          <p:nvPr/>
        </p:nvSpPr>
        <p:spPr>
          <a:xfrm>
            <a:off x="0" y="8023681"/>
            <a:ext cx="24395129" cy="2739669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9" name="Rectángulo">
            <a:extLst>
              <a:ext uri="{FF2B5EF4-FFF2-40B4-BE49-F238E27FC236}">
                <a16:creationId xmlns:a16="http://schemas.microsoft.com/office/drawing/2014/main" id="{0E4BBB34-6805-144B-9DE0-DEDDC9A7340F}"/>
              </a:ext>
            </a:extLst>
          </p:cNvPr>
          <p:cNvSpPr/>
          <p:nvPr/>
        </p:nvSpPr>
        <p:spPr>
          <a:xfrm>
            <a:off x="-11129" y="0"/>
            <a:ext cx="24395129" cy="2860645"/>
          </a:xfrm>
          <a:prstGeom prst="rect">
            <a:avLst/>
          </a:prstGeom>
          <a:solidFill>
            <a:srgbClr val="EEB2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" name="Encuentro">
            <a:extLst>
              <a:ext uri="{FF2B5EF4-FFF2-40B4-BE49-F238E27FC236}">
                <a16:creationId xmlns:a16="http://schemas.microsoft.com/office/drawing/2014/main" id="{E2006B69-5D88-9742-A2D5-5E77AE869B51}"/>
              </a:ext>
            </a:extLst>
          </p:cNvPr>
          <p:cNvSpPr txBox="1"/>
          <p:nvPr/>
        </p:nvSpPr>
        <p:spPr>
          <a:xfrm>
            <a:off x="-11129" y="709481"/>
            <a:ext cx="24395127" cy="2293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pPr algn="ctr"/>
            <a:r>
              <a:rPr lang="es-ES" sz="20000" dirty="0"/>
              <a:t>CONOCIMOS</a:t>
            </a:r>
          </a:p>
        </p:txBody>
      </p:sp>
      <p:sp>
        <p:nvSpPr>
          <p:cNvPr id="11" name="Encuentro">
            <a:extLst>
              <a:ext uri="{FF2B5EF4-FFF2-40B4-BE49-F238E27FC236}">
                <a16:creationId xmlns:a16="http://schemas.microsoft.com/office/drawing/2014/main" id="{7A870860-D1C1-F343-8AE1-3A58547A09A2}"/>
              </a:ext>
            </a:extLst>
          </p:cNvPr>
          <p:cNvSpPr txBox="1"/>
          <p:nvPr/>
        </p:nvSpPr>
        <p:spPr>
          <a:xfrm>
            <a:off x="-11131" y="3349694"/>
            <a:ext cx="24395127" cy="2293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pPr algn="ctr"/>
            <a:r>
              <a:rPr lang="es-ES" sz="20000" dirty="0"/>
              <a:t>CONVERSAMOS</a:t>
            </a:r>
          </a:p>
        </p:txBody>
      </p:sp>
      <p:sp>
        <p:nvSpPr>
          <p:cNvPr id="12" name="Encuentro">
            <a:extLst>
              <a:ext uri="{FF2B5EF4-FFF2-40B4-BE49-F238E27FC236}">
                <a16:creationId xmlns:a16="http://schemas.microsoft.com/office/drawing/2014/main" id="{3EE351E2-B669-BB45-86FB-391B5B3A7FBD}"/>
              </a:ext>
            </a:extLst>
          </p:cNvPr>
          <p:cNvSpPr txBox="1"/>
          <p:nvPr/>
        </p:nvSpPr>
        <p:spPr>
          <a:xfrm>
            <a:off x="2" y="5983445"/>
            <a:ext cx="24395127" cy="2293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pPr algn="ctr"/>
            <a:r>
              <a:rPr lang="es-ES" sz="20000" dirty="0"/>
              <a:t>COMPARTIMOS</a:t>
            </a:r>
          </a:p>
        </p:txBody>
      </p:sp>
      <p:sp>
        <p:nvSpPr>
          <p:cNvPr id="13" name="Encuentro">
            <a:extLst>
              <a:ext uri="{FF2B5EF4-FFF2-40B4-BE49-F238E27FC236}">
                <a16:creationId xmlns:a16="http://schemas.microsoft.com/office/drawing/2014/main" id="{4600D1BE-0AD7-DB4D-B5A8-20816037DE4D}"/>
              </a:ext>
            </a:extLst>
          </p:cNvPr>
          <p:cNvSpPr txBox="1"/>
          <p:nvPr/>
        </p:nvSpPr>
        <p:spPr>
          <a:xfrm>
            <a:off x="2" y="8623658"/>
            <a:ext cx="24395127" cy="2293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pPr algn="ctr"/>
            <a:r>
              <a:rPr lang="es-ES" sz="20000" dirty="0"/>
              <a:t>COORDINAMOS</a:t>
            </a:r>
          </a:p>
        </p:txBody>
      </p:sp>
      <p:sp>
        <p:nvSpPr>
          <p:cNvPr id="14" name="Encuentro">
            <a:extLst>
              <a:ext uri="{FF2B5EF4-FFF2-40B4-BE49-F238E27FC236}">
                <a16:creationId xmlns:a16="http://schemas.microsoft.com/office/drawing/2014/main" id="{DF7F1ED0-2675-DC4E-A18E-EFD78AB16DE2}"/>
              </a:ext>
            </a:extLst>
          </p:cNvPr>
          <p:cNvSpPr txBox="1"/>
          <p:nvPr/>
        </p:nvSpPr>
        <p:spPr>
          <a:xfrm>
            <a:off x="2" y="11434724"/>
            <a:ext cx="24395127" cy="2293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pPr algn="ctr"/>
            <a:r>
              <a:rPr lang="es-ES" sz="20000" dirty="0"/>
              <a:t>COFFEE</a:t>
            </a:r>
          </a:p>
        </p:txBody>
      </p:sp>
    </p:spTree>
    <p:extLst>
      <p:ext uri="{BB962C8B-B14F-4D97-AF65-F5344CB8AC3E}">
        <p14:creationId xmlns:p14="http://schemas.microsoft.com/office/powerpoint/2010/main" val="35666406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84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" name="Rectángulo">
            <a:extLst>
              <a:ext uri="{FF2B5EF4-FFF2-40B4-BE49-F238E27FC236}">
                <a16:creationId xmlns:a16="http://schemas.microsoft.com/office/drawing/2014/main" id="{1C14FC68-1044-3541-903A-38B8C3DB890D}"/>
              </a:ext>
            </a:extLst>
          </p:cNvPr>
          <p:cNvSpPr/>
          <p:nvPr/>
        </p:nvSpPr>
        <p:spPr>
          <a:xfrm>
            <a:off x="-2" y="2821989"/>
            <a:ext cx="24384002" cy="2757583"/>
          </a:xfrm>
          <a:prstGeom prst="rect">
            <a:avLst/>
          </a:prstGeom>
          <a:solidFill>
            <a:srgbClr val="E6594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" name="Rectángulo">
            <a:extLst>
              <a:ext uri="{FF2B5EF4-FFF2-40B4-BE49-F238E27FC236}">
                <a16:creationId xmlns:a16="http://schemas.microsoft.com/office/drawing/2014/main" id="{F02B9DB3-5B67-584E-B162-253FFE915FF4}"/>
              </a:ext>
            </a:extLst>
          </p:cNvPr>
          <p:cNvSpPr/>
          <p:nvPr/>
        </p:nvSpPr>
        <p:spPr>
          <a:xfrm>
            <a:off x="0" y="5439975"/>
            <a:ext cx="24384000" cy="258370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" name="Rectángulo">
            <a:extLst>
              <a:ext uri="{FF2B5EF4-FFF2-40B4-BE49-F238E27FC236}">
                <a16:creationId xmlns:a16="http://schemas.microsoft.com/office/drawing/2014/main" id="{6533D34A-F6F6-4F49-9FBF-0594CC12F6F9}"/>
              </a:ext>
            </a:extLst>
          </p:cNvPr>
          <p:cNvSpPr/>
          <p:nvPr/>
        </p:nvSpPr>
        <p:spPr>
          <a:xfrm>
            <a:off x="0" y="8023681"/>
            <a:ext cx="24395129" cy="2739669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9" name="Rectángulo">
            <a:extLst>
              <a:ext uri="{FF2B5EF4-FFF2-40B4-BE49-F238E27FC236}">
                <a16:creationId xmlns:a16="http://schemas.microsoft.com/office/drawing/2014/main" id="{0E4BBB34-6805-144B-9DE0-DEDDC9A7340F}"/>
              </a:ext>
            </a:extLst>
          </p:cNvPr>
          <p:cNvSpPr/>
          <p:nvPr/>
        </p:nvSpPr>
        <p:spPr>
          <a:xfrm>
            <a:off x="-11129" y="0"/>
            <a:ext cx="24395129" cy="2860645"/>
          </a:xfrm>
          <a:prstGeom prst="rect">
            <a:avLst/>
          </a:prstGeom>
          <a:solidFill>
            <a:srgbClr val="EEB2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" name="Encuentro">
            <a:extLst>
              <a:ext uri="{FF2B5EF4-FFF2-40B4-BE49-F238E27FC236}">
                <a16:creationId xmlns:a16="http://schemas.microsoft.com/office/drawing/2014/main" id="{E2006B69-5D88-9742-A2D5-5E77AE869B51}"/>
              </a:ext>
            </a:extLst>
          </p:cNvPr>
          <p:cNvSpPr txBox="1"/>
          <p:nvPr/>
        </p:nvSpPr>
        <p:spPr>
          <a:xfrm>
            <a:off x="-11129" y="709481"/>
            <a:ext cx="24395127" cy="2293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pPr algn="ctr"/>
            <a:r>
              <a:rPr lang="es-ES" sz="20000" dirty="0"/>
              <a:t>COINCIDIMOS</a:t>
            </a:r>
          </a:p>
        </p:txBody>
      </p:sp>
      <p:sp>
        <p:nvSpPr>
          <p:cNvPr id="11" name="Encuentro">
            <a:extLst>
              <a:ext uri="{FF2B5EF4-FFF2-40B4-BE49-F238E27FC236}">
                <a16:creationId xmlns:a16="http://schemas.microsoft.com/office/drawing/2014/main" id="{7A870860-D1C1-F343-8AE1-3A58547A09A2}"/>
              </a:ext>
            </a:extLst>
          </p:cNvPr>
          <p:cNvSpPr txBox="1"/>
          <p:nvPr/>
        </p:nvSpPr>
        <p:spPr>
          <a:xfrm>
            <a:off x="-11131" y="3349694"/>
            <a:ext cx="24395127" cy="2293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pPr algn="ctr"/>
            <a:r>
              <a:rPr lang="es-ES" sz="20000" dirty="0"/>
              <a:t>COLABORAMOS</a:t>
            </a:r>
          </a:p>
        </p:txBody>
      </p:sp>
      <p:sp>
        <p:nvSpPr>
          <p:cNvPr id="12" name="Encuentro">
            <a:extLst>
              <a:ext uri="{FF2B5EF4-FFF2-40B4-BE49-F238E27FC236}">
                <a16:creationId xmlns:a16="http://schemas.microsoft.com/office/drawing/2014/main" id="{3EE351E2-B669-BB45-86FB-391B5B3A7FBD}"/>
              </a:ext>
            </a:extLst>
          </p:cNvPr>
          <p:cNvSpPr txBox="1"/>
          <p:nvPr/>
        </p:nvSpPr>
        <p:spPr>
          <a:xfrm>
            <a:off x="2" y="5983445"/>
            <a:ext cx="24395127" cy="2293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pPr algn="ctr"/>
            <a:r>
              <a:rPr lang="es-ES" sz="20000" dirty="0"/>
              <a:t>CONSTRUIMOS</a:t>
            </a:r>
          </a:p>
        </p:txBody>
      </p:sp>
      <p:sp>
        <p:nvSpPr>
          <p:cNvPr id="13" name="Encuentro">
            <a:extLst>
              <a:ext uri="{FF2B5EF4-FFF2-40B4-BE49-F238E27FC236}">
                <a16:creationId xmlns:a16="http://schemas.microsoft.com/office/drawing/2014/main" id="{4600D1BE-0AD7-DB4D-B5A8-20816037DE4D}"/>
              </a:ext>
            </a:extLst>
          </p:cNvPr>
          <p:cNvSpPr txBox="1"/>
          <p:nvPr/>
        </p:nvSpPr>
        <p:spPr>
          <a:xfrm>
            <a:off x="2" y="8623658"/>
            <a:ext cx="24395127" cy="2293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pPr algn="ctr"/>
            <a:r>
              <a:rPr lang="es-ES" sz="20000" dirty="0"/>
              <a:t>CONFORMAMOS</a:t>
            </a:r>
          </a:p>
        </p:txBody>
      </p:sp>
      <p:sp>
        <p:nvSpPr>
          <p:cNvPr id="14" name="Encuentro">
            <a:extLst>
              <a:ext uri="{FF2B5EF4-FFF2-40B4-BE49-F238E27FC236}">
                <a16:creationId xmlns:a16="http://schemas.microsoft.com/office/drawing/2014/main" id="{DF7F1ED0-2675-DC4E-A18E-EFD78AB16DE2}"/>
              </a:ext>
            </a:extLst>
          </p:cNvPr>
          <p:cNvSpPr txBox="1"/>
          <p:nvPr/>
        </p:nvSpPr>
        <p:spPr>
          <a:xfrm>
            <a:off x="2" y="11434724"/>
            <a:ext cx="24395127" cy="2293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pPr algn="ctr"/>
            <a:r>
              <a:rPr lang="es-ES" sz="20000" dirty="0"/>
              <a:t>CONFIRMAMOS</a:t>
            </a:r>
          </a:p>
        </p:txBody>
      </p:sp>
    </p:spTree>
    <p:extLst>
      <p:ext uri="{BB962C8B-B14F-4D97-AF65-F5344CB8AC3E}">
        <p14:creationId xmlns:p14="http://schemas.microsoft.com/office/powerpoint/2010/main" val="4308995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84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" name="Rectángulo">
            <a:extLst>
              <a:ext uri="{FF2B5EF4-FFF2-40B4-BE49-F238E27FC236}">
                <a16:creationId xmlns:a16="http://schemas.microsoft.com/office/drawing/2014/main" id="{1C14FC68-1044-3541-903A-38B8C3DB890D}"/>
              </a:ext>
            </a:extLst>
          </p:cNvPr>
          <p:cNvSpPr/>
          <p:nvPr/>
        </p:nvSpPr>
        <p:spPr>
          <a:xfrm>
            <a:off x="-2" y="2821989"/>
            <a:ext cx="24384002" cy="2757583"/>
          </a:xfrm>
          <a:prstGeom prst="rect">
            <a:avLst/>
          </a:prstGeom>
          <a:solidFill>
            <a:srgbClr val="E6594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" name="Rectángulo">
            <a:extLst>
              <a:ext uri="{FF2B5EF4-FFF2-40B4-BE49-F238E27FC236}">
                <a16:creationId xmlns:a16="http://schemas.microsoft.com/office/drawing/2014/main" id="{F02B9DB3-5B67-584E-B162-253FFE915FF4}"/>
              </a:ext>
            </a:extLst>
          </p:cNvPr>
          <p:cNvSpPr/>
          <p:nvPr/>
        </p:nvSpPr>
        <p:spPr>
          <a:xfrm>
            <a:off x="0" y="5439975"/>
            <a:ext cx="24384000" cy="258370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" name="Rectángulo">
            <a:extLst>
              <a:ext uri="{FF2B5EF4-FFF2-40B4-BE49-F238E27FC236}">
                <a16:creationId xmlns:a16="http://schemas.microsoft.com/office/drawing/2014/main" id="{6533D34A-F6F6-4F49-9FBF-0594CC12F6F9}"/>
              </a:ext>
            </a:extLst>
          </p:cNvPr>
          <p:cNvSpPr/>
          <p:nvPr/>
        </p:nvSpPr>
        <p:spPr>
          <a:xfrm>
            <a:off x="0" y="8023681"/>
            <a:ext cx="24395129" cy="2739669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9" name="Rectángulo">
            <a:extLst>
              <a:ext uri="{FF2B5EF4-FFF2-40B4-BE49-F238E27FC236}">
                <a16:creationId xmlns:a16="http://schemas.microsoft.com/office/drawing/2014/main" id="{0E4BBB34-6805-144B-9DE0-DEDDC9A7340F}"/>
              </a:ext>
            </a:extLst>
          </p:cNvPr>
          <p:cNvSpPr/>
          <p:nvPr/>
        </p:nvSpPr>
        <p:spPr>
          <a:xfrm>
            <a:off x="-11129" y="0"/>
            <a:ext cx="24395129" cy="2860645"/>
          </a:xfrm>
          <a:prstGeom prst="rect">
            <a:avLst/>
          </a:prstGeom>
          <a:solidFill>
            <a:srgbClr val="EEB2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" name="Encuentro">
            <a:extLst>
              <a:ext uri="{FF2B5EF4-FFF2-40B4-BE49-F238E27FC236}">
                <a16:creationId xmlns:a16="http://schemas.microsoft.com/office/drawing/2014/main" id="{7A870860-D1C1-F343-8AE1-3A58547A09A2}"/>
              </a:ext>
            </a:extLst>
          </p:cNvPr>
          <p:cNvSpPr txBox="1"/>
          <p:nvPr/>
        </p:nvSpPr>
        <p:spPr>
          <a:xfrm>
            <a:off x="-11131" y="3349694"/>
            <a:ext cx="24395127" cy="2293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pPr algn="ctr"/>
            <a:r>
              <a:rPr lang="es-ES" sz="20000" dirty="0"/>
              <a:t>COEXISTENCIA</a:t>
            </a:r>
          </a:p>
        </p:txBody>
      </p:sp>
      <p:sp>
        <p:nvSpPr>
          <p:cNvPr id="12" name="Encuentro">
            <a:extLst>
              <a:ext uri="{FF2B5EF4-FFF2-40B4-BE49-F238E27FC236}">
                <a16:creationId xmlns:a16="http://schemas.microsoft.com/office/drawing/2014/main" id="{3EE351E2-B669-BB45-86FB-391B5B3A7FBD}"/>
              </a:ext>
            </a:extLst>
          </p:cNvPr>
          <p:cNvSpPr txBox="1"/>
          <p:nvPr/>
        </p:nvSpPr>
        <p:spPr>
          <a:xfrm>
            <a:off x="2" y="5983445"/>
            <a:ext cx="24395127" cy="2293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pPr algn="ctr"/>
            <a:r>
              <a:rPr lang="es-ES" sz="20000" dirty="0"/>
              <a:t>CONVIVENCIA</a:t>
            </a:r>
          </a:p>
        </p:txBody>
      </p:sp>
      <p:sp>
        <p:nvSpPr>
          <p:cNvPr id="13" name="Encuentro">
            <a:extLst>
              <a:ext uri="{FF2B5EF4-FFF2-40B4-BE49-F238E27FC236}">
                <a16:creationId xmlns:a16="http://schemas.microsoft.com/office/drawing/2014/main" id="{4600D1BE-0AD7-DB4D-B5A8-20816037DE4D}"/>
              </a:ext>
            </a:extLst>
          </p:cNvPr>
          <p:cNvSpPr txBox="1"/>
          <p:nvPr/>
        </p:nvSpPr>
        <p:spPr>
          <a:xfrm>
            <a:off x="2" y="8623658"/>
            <a:ext cx="24395127" cy="2293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pPr algn="ctr"/>
            <a:r>
              <a:rPr lang="es-ES" sz="20000" dirty="0"/>
              <a:t>COMUNIDAD</a:t>
            </a:r>
          </a:p>
        </p:txBody>
      </p:sp>
    </p:spTree>
    <p:extLst>
      <p:ext uri="{BB962C8B-B14F-4D97-AF65-F5344CB8AC3E}">
        <p14:creationId xmlns:p14="http://schemas.microsoft.com/office/powerpoint/2010/main" val="36044113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84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" name="Rectángulo">
            <a:extLst>
              <a:ext uri="{FF2B5EF4-FFF2-40B4-BE49-F238E27FC236}">
                <a16:creationId xmlns:a16="http://schemas.microsoft.com/office/drawing/2014/main" id="{1C14FC68-1044-3541-903A-38B8C3DB890D}"/>
              </a:ext>
            </a:extLst>
          </p:cNvPr>
          <p:cNvSpPr/>
          <p:nvPr/>
        </p:nvSpPr>
        <p:spPr>
          <a:xfrm>
            <a:off x="-2" y="2821989"/>
            <a:ext cx="24384002" cy="2757583"/>
          </a:xfrm>
          <a:prstGeom prst="rect">
            <a:avLst/>
          </a:prstGeom>
          <a:solidFill>
            <a:srgbClr val="E6594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" name="Rectángulo">
            <a:extLst>
              <a:ext uri="{FF2B5EF4-FFF2-40B4-BE49-F238E27FC236}">
                <a16:creationId xmlns:a16="http://schemas.microsoft.com/office/drawing/2014/main" id="{F02B9DB3-5B67-584E-B162-253FFE915FF4}"/>
              </a:ext>
            </a:extLst>
          </p:cNvPr>
          <p:cNvSpPr/>
          <p:nvPr/>
        </p:nvSpPr>
        <p:spPr>
          <a:xfrm>
            <a:off x="0" y="5439975"/>
            <a:ext cx="24384000" cy="258370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" name="Rectángulo">
            <a:extLst>
              <a:ext uri="{FF2B5EF4-FFF2-40B4-BE49-F238E27FC236}">
                <a16:creationId xmlns:a16="http://schemas.microsoft.com/office/drawing/2014/main" id="{6533D34A-F6F6-4F49-9FBF-0594CC12F6F9}"/>
              </a:ext>
            </a:extLst>
          </p:cNvPr>
          <p:cNvSpPr/>
          <p:nvPr/>
        </p:nvSpPr>
        <p:spPr>
          <a:xfrm>
            <a:off x="0" y="8023681"/>
            <a:ext cx="24395129" cy="2739669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9" name="Rectángulo">
            <a:extLst>
              <a:ext uri="{FF2B5EF4-FFF2-40B4-BE49-F238E27FC236}">
                <a16:creationId xmlns:a16="http://schemas.microsoft.com/office/drawing/2014/main" id="{0E4BBB34-6805-144B-9DE0-DEDDC9A7340F}"/>
              </a:ext>
            </a:extLst>
          </p:cNvPr>
          <p:cNvSpPr/>
          <p:nvPr/>
        </p:nvSpPr>
        <p:spPr>
          <a:xfrm>
            <a:off x="-11129" y="0"/>
            <a:ext cx="24395129" cy="2860645"/>
          </a:xfrm>
          <a:prstGeom prst="rect">
            <a:avLst/>
          </a:prstGeom>
          <a:solidFill>
            <a:srgbClr val="EEB2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" name="Encuentro">
            <a:extLst>
              <a:ext uri="{FF2B5EF4-FFF2-40B4-BE49-F238E27FC236}">
                <a16:creationId xmlns:a16="http://schemas.microsoft.com/office/drawing/2014/main" id="{E2006B69-5D88-9742-A2D5-5E77AE869B51}"/>
              </a:ext>
            </a:extLst>
          </p:cNvPr>
          <p:cNvSpPr txBox="1"/>
          <p:nvPr/>
        </p:nvSpPr>
        <p:spPr>
          <a:xfrm>
            <a:off x="-11129" y="709481"/>
            <a:ext cx="24395127" cy="2293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pPr algn="ctr"/>
            <a:r>
              <a:rPr lang="es-ES" sz="20000" dirty="0"/>
              <a:t>CON</a:t>
            </a:r>
          </a:p>
        </p:txBody>
      </p:sp>
      <p:sp>
        <p:nvSpPr>
          <p:cNvPr id="11" name="Encuentro">
            <a:extLst>
              <a:ext uri="{FF2B5EF4-FFF2-40B4-BE49-F238E27FC236}">
                <a16:creationId xmlns:a16="http://schemas.microsoft.com/office/drawing/2014/main" id="{7A870860-D1C1-F343-8AE1-3A58547A09A2}"/>
              </a:ext>
            </a:extLst>
          </p:cNvPr>
          <p:cNvSpPr txBox="1"/>
          <p:nvPr/>
        </p:nvSpPr>
        <p:spPr>
          <a:xfrm>
            <a:off x="-11131" y="3349694"/>
            <a:ext cx="24395127" cy="2293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pPr algn="ctr"/>
            <a:r>
              <a:rPr lang="es-ES" sz="20000" dirty="0"/>
              <a:t>CO</a:t>
            </a:r>
          </a:p>
        </p:txBody>
      </p:sp>
      <p:sp>
        <p:nvSpPr>
          <p:cNvPr id="12" name="Encuentro">
            <a:extLst>
              <a:ext uri="{FF2B5EF4-FFF2-40B4-BE49-F238E27FC236}">
                <a16:creationId xmlns:a16="http://schemas.microsoft.com/office/drawing/2014/main" id="{3EE351E2-B669-BB45-86FB-391B5B3A7FBD}"/>
              </a:ext>
            </a:extLst>
          </p:cNvPr>
          <p:cNvSpPr txBox="1"/>
          <p:nvPr/>
        </p:nvSpPr>
        <p:spPr>
          <a:xfrm>
            <a:off x="2" y="6245266"/>
            <a:ext cx="24395127" cy="2293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77500" lnSpcReduction="20000"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pPr algn="ctr"/>
            <a:r>
              <a:rPr lang="es-ES" sz="27100" dirty="0"/>
              <a:t>COONSPIRAMOS</a:t>
            </a:r>
          </a:p>
        </p:txBody>
      </p:sp>
      <p:sp>
        <p:nvSpPr>
          <p:cNvPr id="13" name="Encuentro">
            <a:extLst>
              <a:ext uri="{FF2B5EF4-FFF2-40B4-BE49-F238E27FC236}">
                <a16:creationId xmlns:a16="http://schemas.microsoft.com/office/drawing/2014/main" id="{4600D1BE-0AD7-DB4D-B5A8-20816037DE4D}"/>
              </a:ext>
            </a:extLst>
          </p:cNvPr>
          <p:cNvSpPr txBox="1"/>
          <p:nvPr/>
        </p:nvSpPr>
        <p:spPr>
          <a:xfrm>
            <a:off x="2" y="8623658"/>
            <a:ext cx="24395127" cy="2293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pPr algn="ctr"/>
            <a:r>
              <a:rPr lang="es-ES" sz="20000" dirty="0"/>
              <a:t>CO</a:t>
            </a:r>
          </a:p>
        </p:txBody>
      </p:sp>
      <p:sp>
        <p:nvSpPr>
          <p:cNvPr id="14" name="Encuentro">
            <a:extLst>
              <a:ext uri="{FF2B5EF4-FFF2-40B4-BE49-F238E27FC236}">
                <a16:creationId xmlns:a16="http://schemas.microsoft.com/office/drawing/2014/main" id="{DF7F1ED0-2675-DC4E-A18E-EFD78AB16DE2}"/>
              </a:ext>
            </a:extLst>
          </p:cNvPr>
          <p:cNvSpPr txBox="1"/>
          <p:nvPr/>
        </p:nvSpPr>
        <p:spPr>
          <a:xfrm>
            <a:off x="2" y="11434724"/>
            <a:ext cx="24395127" cy="2293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pPr algn="ctr"/>
            <a:r>
              <a:rPr lang="es-ES" sz="20000" dirty="0"/>
              <a:t>COR</a:t>
            </a:r>
          </a:p>
        </p:txBody>
      </p:sp>
    </p:spTree>
    <p:extLst>
      <p:ext uri="{BB962C8B-B14F-4D97-AF65-F5344CB8AC3E}">
        <p14:creationId xmlns:p14="http://schemas.microsoft.com/office/powerpoint/2010/main" val="3612161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3" grpId="1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contenido 3" descr="Marcador de contenido 3">
            <a:extLst>
              <a:ext uri="{FF2B5EF4-FFF2-40B4-BE49-F238E27FC236}">
                <a16:creationId xmlns:a16="http://schemas.microsoft.com/office/drawing/2014/main" id="{1A7C2296-384F-1941-B3C2-C9811A359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t="5133" b="5132"/>
          <a:stretch>
            <a:fillRect/>
          </a:stretch>
        </p:blipFill>
        <p:spPr>
          <a:xfrm>
            <a:off x="12561143" y="665987"/>
            <a:ext cx="10771879" cy="1219316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1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59" name="Group 174" descr="Group 17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0" name="Imagen 1" descr="Imagen 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" name="Marcador de contenido 4" descr="Marcador de contenido 4">
            <a:extLst>
              <a:ext uri="{FF2B5EF4-FFF2-40B4-BE49-F238E27FC236}">
                <a16:creationId xmlns:a16="http://schemas.microsoft.com/office/drawing/2014/main" id="{347E4507-0752-ED41-9F9E-36CC656E1F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 l="4617" r="4617"/>
          <a:stretch>
            <a:fillRect/>
          </a:stretch>
        </p:blipFill>
        <p:spPr>
          <a:xfrm>
            <a:off x="822915" y="665987"/>
            <a:ext cx="10807663" cy="1223367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68851943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84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" name="Rectángulo">
            <a:extLst>
              <a:ext uri="{FF2B5EF4-FFF2-40B4-BE49-F238E27FC236}">
                <a16:creationId xmlns:a16="http://schemas.microsoft.com/office/drawing/2014/main" id="{1C14FC68-1044-3541-903A-38B8C3DB890D}"/>
              </a:ext>
            </a:extLst>
          </p:cNvPr>
          <p:cNvSpPr/>
          <p:nvPr/>
        </p:nvSpPr>
        <p:spPr>
          <a:xfrm>
            <a:off x="-2" y="2821989"/>
            <a:ext cx="24384002" cy="2757583"/>
          </a:xfrm>
          <a:prstGeom prst="rect">
            <a:avLst/>
          </a:prstGeom>
          <a:solidFill>
            <a:srgbClr val="E6594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" name="Rectángulo">
            <a:extLst>
              <a:ext uri="{FF2B5EF4-FFF2-40B4-BE49-F238E27FC236}">
                <a16:creationId xmlns:a16="http://schemas.microsoft.com/office/drawing/2014/main" id="{F02B9DB3-5B67-584E-B162-253FFE915FF4}"/>
              </a:ext>
            </a:extLst>
          </p:cNvPr>
          <p:cNvSpPr/>
          <p:nvPr/>
        </p:nvSpPr>
        <p:spPr>
          <a:xfrm>
            <a:off x="0" y="5439975"/>
            <a:ext cx="24384000" cy="258370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" name="Rectángulo">
            <a:extLst>
              <a:ext uri="{FF2B5EF4-FFF2-40B4-BE49-F238E27FC236}">
                <a16:creationId xmlns:a16="http://schemas.microsoft.com/office/drawing/2014/main" id="{6533D34A-F6F6-4F49-9FBF-0594CC12F6F9}"/>
              </a:ext>
            </a:extLst>
          </p:cNvPr>
          <p:cNvSpPr/>
          <p:nvPr/>
        </p:nvSpPr>
        <p:spPr>
          <a:xfrm>
            <a:off x="0" y="8023681"/>
            <a:ext cx="24395129" cy="2739669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9" name="Rectángulo">
            <a:extLst>
              <a:ext uri="{FF2B5EF4-FFF2-40B4-BE49-F238E27FC236}">
                <a16:creationId xmlns:a16="http://schemas.microsoft.com/office/drawing/2014/main" id="{0E4BBB34-6805-144B-9DE0-DEDDC9A7340F}"/>
              </a:ext>
            </a:extLst>
          </p:cNvPr>
          <p:cNvSpPr/>
          <p:nvPr/>
        </p:nvSpPr>
        <p:spPr>
          <a:xfrm>
            <a:off x="-11129" y="0"/>
            <a:ext cx="24395129" cy="2860645"/>
          </a:xfrm>
          <a:prstGeom prst="rect">
            <a:avLst/>
          </a:prstGeom>
          <a:solidFill>
            <a:srgbClr val="EEB2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" name="Encuentro">
            <a:extLst>
              <a:ext uri="{FF2B5EF4-FFF2-40B4-BE49-F238E27FC236}">
                <a16:creationId xmlns:a16="http://schemas.microsoft.com/office/drawing/2014/main" id="{E2006B69-5D88-9742-A2D5-5E77AE869B51}"/>
              </a:ext>
            </a:extLst>
          </p:cNvPr>
          <p:cNvSpPr txBox="1"/>
          <p:nvPr/>
        </p:nvSpPr>
        <p:spPr>
          <a:xfrm>
            <a:off x="-11129" y="709481"/>
            <a:ext cx="24395127" cy="2293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pPr algn="ctr"/>
            <a:r>
              <a:rPr lang="es-ES" sz="20000" dirty="0"/>
              <a:t>RED</a:t>
            </a:r>
          </a:p>
        </p:txBody>
      </p:sp>
      <p:sp>
        <p:nvSpPr>
          <p:cNvPr id="11" name="Encuentro">
            <a:extLst>
              <a:ext uri="{FF2B5EF4-FFF2-40B4-BE49-F238E27FC236}">
                <a16:creationId xmlns:a16="http://schemas.microsoft.com/office/drawing/2014/main" id="{7A870860-D1C1-F343-8AE1-3A58547A09A2}"/>
              </a:ext>
            </a:extLst>
          </p:cNvPr>
          <p:cNvSpPr txBox="1"/>
          <p:nvPr/>
        </p:nvSpPr>
        <p:spPr>
          <a:xfrm>
            <a:off x="-11131" y="3349694"/>
            <a:ext cx="24395127" cy="2293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pPr algn="ctr"/>
            <a:r>
              <a:rPr lang="es-ES" sz="20000" dirty="0"/>
              <a:t>JESUITA</a:t>
            </a:r>
          </a:p>
        </p:txBody>
      </p:sp>
      <p:sp>
        <p:nvSpPr>
          <p:cNvPr id="12" name="Encuentro">
            <a:extLst>
              <a:ext uri="{FF2B5EF4-FFF2-40B4-BE49-F238E27FC236}">
                <a16:creationId xmlns:a16="http://schemas.microsoft.com/office/drawing/2014/main" id="{3EE351E2-B669-BB45-86FB-391B5B3A7FBD}"/>
              </a:ext>
            </a:extLst>
          </p:cNvPr>
          <p:cNvSpPr txBox="1"/>
          <p:nvPr/>
        </p:nvSpPr>
        <p:spPr>
          <a:xfrm>
            <a:off x="2" y="5983445"/>
            <a:ext cx="24395127" cy="2293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pPr algn="ctr"/>
            <a:r>
              <a:rPr lang="es-ES" sz="20000" dirty="0"/>
              <a:t>CON</a:t>
            </a:r>
          </a:p>
        </p:txBody>
      </p:sp>
      <p:sp>
        <p:nvSpPr>
          <p:cNvPr id="13" name="Encuentro">
            <a:extLst>
              <a:ext uri="{FF2B5EF4-FFF2-40B4-BE49-F238E27FC236}">
                <a16:creationId xmlns:a16="http://schemas.microsoft.com/office/drawing/2014/main" id="{4600D1BE-0AD7-DB4D-B5A8-20816037DE4D}"/>
              </a:ext>
            </a:extLst>
          </p:cNvPr>
          <p:cNvSpPr txBox="1"/>
          <p:nvPr/>
        </p:nvSpPr>
        <p:spPr>
          <a:xfrm>
            <a:off x="2" y="8623658"/>
            <a:ext cx="24395127" cy="2293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pPr algn="ctr"/>
            <a:r>
              <a:rPr lang="es-ES" sz="20000" dirty="0"/>
              <a:t>MIGRANTES</a:t>
            </a:r>
          </a:p>
        </p:txBody>
      </p:sp>
      <p:sp>
        <p:nvSpPr>
          <p:cNvPr id="14" name="Encuentro">
            <a:extLst>
              <a:ext uri="{FF2B5EF4-FFF2-40B4-BE49-F238E27FC236}">
                <a16:creationId xmlns:a16="http://schemas.microsoft.com/office/drawing/2014/main" id="{DF7F1ED0-2675-DC4E-A18E-EFD78AB16DE2}"/>
              </a:ext>
            </a:extLst>
          </p:cNvPr>
          <p:cNvSpPr txBox="1"/>
          <p:nvPr/>
        </p:nvSpPr>
        <p:spPr>
          <a:xfrm>
            <a:off x="2" y="11434724"/>
            <a:ext cx="24395127" cy="2293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pPr algn="ctr"/>
            <a:r>
              <a:rPr lang="es-ES" sz="20000" dirty="0"/>
              <a:t>LAC</a:t>
            </a:r>
          </a:p>
        </p:txBody>
      </p:sp>
    </p:spTree>
    <p:extLst>
      <p:ext uri="{BB962C8B-B14F-4D97-AF65-F5344CB8AC3E}">
        <p14:creationId xmlns:p14="http://schemas.microsoft.com/office/powerpoint/2010/main" val="40733781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84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" name="Rectángulo">
            <a:extLst>
              <a:ext uri="{FF2B5EF4-FFF2-40B4-BE49-F238E27FC236}">
                <a16:creationId xmlns:a16="http://schemas.microsoft.com/office/drawing/2014/main" id="{1C14FC68-1044-3541-903A-38B8C3DB890D}"/>
              </a:ext>
            </a:extLst>
          </p:cNvPr>
          <p:cNvSpPr/>
          <p:nvPr/>
        </p:nvSpPr>
        <p:spPr>
          <a:xfrm>
            <a:off x="-2" y="2821989"/>
            <a:ext cx="24384002" cy="2757583"/>
          </a:xfrm>
          <a:prstGeom prst="rect">
            <a:avLst/>
          </a:prstGeom>
          <a:solidFill>
            <a:srgbClr val="E6594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" name="Rectángulo">
            <a:extLst>
              <a:ext uri="{FF2B5EF4-FFF2-40B4-BE49-F238E27FC236}">
                <a16:creationId xmlns:a16="http://schemas.microsoft.com/office/drawing/2014/main" id="{F02B9DB3-5B67-584E-B162-253FFE915FF4}"/>
              </a:ext>
            </a:extLst>
          </p:cNvPr>
          <p:cNvSpPr/>
          <p:nvPr/>
        </p:nvSpPr>
        <p:spPr>
          <a:xfrm>
            <a:off x="0" y="5439975"/>
            <a:ext cx="24384000" cy="258370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" name="Rectángulo">
            <a:extLst>
              <a:ext uri="{FF2B5EF4-FFF2-40B4-BE49-F238E27FC236}">
                <a16:creationId xmlns:a16="http://schemas.microsoft.com/office/drawing/2014/main" id="{6533D34A-F6F6-4F49-9FBF-0594CC12F6F9}"/>
              </a:ext>
            </a:extLst>
          </p:cNvPr>
          <p:cNvSpPr/>
          <p:nvPr/>
        </p:nvSpPr>
        <p:spPr>
          <a:xfrm>
            <a:off x="0" y="8023681"/>
            <a:ext cx="24395129" cy="2739669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9" name="Rectángulo">
            <a:extLst>
              <a:ext uri="{FF2B5EF4-FFF2-40B4-BE49-F238E27FC236}">
                <a16:creationId xmlns:a16="http://schemas.microsoft.com/office/drawing/2014/main" id="{0E4BBB34-6805-144B-9DE0-DEDDC9A7340F}"/>
              </a:ext>
            </a:extLst>
          </p:cNvPr>
          <p:cNvSpPr/>
          <p:nvPr/>
        </p:nvSpPr>
        <p:spPr>
          <a:xfrm>
            <a:off x="-11129" y="0"/>
            <a:ext cx="24395129" cy="2860645"/>
          </a:xfrm>
          <a:prstGeom prst="rect">
            <a:avLst/>
          </a:prstGeom>
          <a:solidFill>
            <a:srgbClr val="EEB2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5" name="Encuentro">
            <a:extLst>
              <a:ext uri="{FF2B5EF4-FFF2-40B4-BE49-F238E27FC236}">
                <a16:creationId xmlns:a16="http://schemas.microsoft.com/office/drawing/2014/main" id="{644B8627-96BF-F24E-BA7C-4BD97FE5222E}"/>
              </a:ext>
            </a:extLst>
          </p:cNvPr>
          <p:cNvSpPr txBox="1"/>
          <p:nvPr/>
        </p:nvSpPr>
        <p:spPr>
          <a:xfrm>
            <a:off x="654458" y="1430322"/>
            <a:ext cx="21971004" cy="5226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r>
              <a:rPr lang="es-ES_tradnl" dirty="0"/>
              <a:t>QUEREMOS QUE COONSPIREMOS EN LATINOAMÉRICA Y EL CARIBE</a:t>
            </a:r>
            <a:endParaRPr lang="es-CO" dirty="0"/>
          </a:p>
        </p:txBody>
      </p:sp>
      <p:sp>
        <p:nvSpPr>
          <p:cNvPr id="16" name="Encuentro">
            <a:extLst>
              <a:ext uri="{FF2B5EF4-FFF2-40B4-BE49-F238E27FC236}">
                <a16:creationId xmlns:a16="http://schemas.microsoft.com/office/drawing/2014/main" id="{094AC7C1-AEF9-E64E-A59E-875FFBAA11D7}"/>
              </a:ext>
            </a:extLst>
          </p:cNvPr>
          <p:cNvSpPr txBox="1"/>
          <p:nvPr/>
        </p:nvSpPr>
        <p:spPr>
          <a:xfrm>
            <a:off x="654458" y="7936111"/>
            <a:ext cx="23386125" cy="5863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pPr algn="ctr"/>
            <a:r>
              <a:rPr lang="es-CO" dirty="0"/>
              <a:t>Somos </a:t>
            </a:r>
          </a:p>
          <a:p>
            <a:pPr algn="ctr"/>
            <a:r>
              <a:rPr lang="es-CO" dirty="0"/>
              <a:t>“fueguitos que encienden otros fuegos”</a:t>
            </a:r>
          </a:p>
          <a:p>
            <a:endParaRPr lang="es-CO" sz="9600" dirty="0"/>
          </a:p>
        </p:txBody>
      </p:sp>
    </p:spTree>
    <p:extLst>
      <p:ext uri="{BB962C8B-B14F-4D97-AF65-F5344CB8AC3E}">
        <p14:creationId xmlns:p14="http://schemas.microsoft.com/office/powerpoint/2010/main" val="107933220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92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Encuentro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INVITACIONES</a:t>
            </a:r>
            <a:endParaRPr dirty="0"/>
          </a:p>
        </p:txBody>
      </p:sp>
      <p:sp>
        <p:nvSpPr>
          <p:cNvPr id="265" name="Rectángulo"/>
          <p:cNvSpPr/>
          <p:nvPr/>
        </p:nvSpPr>
        <p:spPr>
          <a:xfrm>
            <a:off x="-1" y="7399848"/>
            <a:ext cx="21902058" cy="1270001"/>
          </a:xfrm>
          <a:prstGeom prst="rect">
            <a:avLst/>
          </a:prstGeom>
          <a:solidFill>
            <a:srgbClr val="E6594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7" name="Rectángulo"/>
          <p:cNvSpPr/>
          <p:nvPr/>
        </p:nvSpPr>
        <p:spPr>
          <a:xfrm>
            <a:off x="-1" y="8999395"/>
            <a:ext cx="21902058" cy="127000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9" name="Rectángulo"/>
          <p:cNvSpPr/>
          <p:nvPr/>
        </p:nvSpPr>
        <p:spPr>
          <a:xfrm>
            <a:off x="-1" y="10446052"/>
            <a:ext cx="21902057" cy="127000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270" name="Momento 2"/>
          <p:cNvSpPr txBox="1"/>
          <p:nvPr/>
        </p:nvSpPr>
        <p:spPr>
          <a:xfrm>
            <a:off x="1206495" y="10544216"/>
            <a:ext cx="20695562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500" b="1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Vernos todas y todos nuevamente el jueves 6 de Agosto</a:t>
            </a:r>
            <a:endParaRPr dirty="0"/>
          </a:p>
        </p:txBody>
      </p:sp>
      <p:grpSp>
        <p:nvGrpSpPr>
          <p:cNvPr id="273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71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2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" name="Rectángulo">
            <a:extLst>
              <a:ext uri="{FF2B5EF4-FFF2-40B4-BE49-F238E27FC236}">
                <a16:creationId xmlns:a16="http://schemas.microsoft.com/office/drawing/2014/main" id="{5C5BC093-4457-1849-BBE3-43415F26DD56}"/>
              </a:ext>
            </a:extLst>
          </p:cNvPr>
          <p:cNvSpPr/>
          <p:nvPr/>
        </p:nvSpPr>
        <p:spPr>
          <a:xfrm>
            <a:off x="0" y="5837744"/>
            <a:ext cx="21902056" cy="1287284"/>
          </a:xfrm>
          <a:prstGeom prst="rect">
            <a:avLst/>
          </a:prstGeom>
          <a:solidFill>
            <a:srgbClr val="EEB2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lumOff val="-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" name="Momento 2">
            <a:extLst>
              <a:ext uri="{FF2B5EF4-FFF2-40B4-BE49-F238E27FC236}">
                <a16:creationId xmlns:a16="http://schemas.microsoft.com/office/drawing/2014/main" id="{0FB75C79-7752-F84E-AC03-85E0546106E5}"/>
              </a:ext>
            </a:extLst>
          </p:cNvPr>
          <p:cNvSpPr txBox="1"/>
          <p:nvPr/>
        </p:nvSpPr>
        <p:spPr>
          <a:xfrm>
            <a:off x="1206494" y="9097559"/>
            <a:ext cx="20695563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500" b="1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Preparar conjuntamente un segundo Encuentro Regional</a:t>
            </a:r>
            <a:endParaRPr dirty="0"/>
          </a:p>
        </p:txBody>
      </p:sp>
      <p:sp>
        <p:nvSpPr>
          <p:cNvPr id="19" name="Momento 2">
            <a:extLst>
              <a:ext uri="{FF2B5EF4-FFF2-40B4-BE49-F238E27FC236}">
                <a16:creationId xmlns:a16="http://schemas.microsoft.com/office/drawing/2014/main" id="{86A297CC-C312-714B-AA97-358F07EC6566}"/>
              </a:ext>
            </a:extLst>
          </p:cNvPr>
          <p:cNvSpPr txBox="1"/>
          <p:nvPr/>
        </p:nvSpPr>
        <p:spPr>
          <a:xfrm>
            <a:off x="1206494" y="7534376"/>
            <a:ext cx="18997392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500" b="1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Identificar un producto de conocimiento para compartir</a:t>
            </a:r>
            <a:endParaRPr dirty="0"/>
          </a:p>
        </p:txBody>
      </p:sp>
      <p:sp>
        <p:nvSpPr>
          <p:cNvPr id="20" name="Momento 2">
            <a:extLst>
              <a:ext uri="{FF2B5EF4-FFF2-40B4-BE49-F238E27FC236}">
                <a16:creationId xmlns:a16="http://schemas.microsoft.com/office/drawing/2014/main" id="{DF36F17F-19E2-1949-8086-0771C9CDEF05}"/>
              </a:ext>
            </a:extLst>
          </p:cNvPr>
          <p:cNvSpPr txBox="1"/>
          <p:nvPr/>
        </p:nvSpPr>
        <p:spPr>
          <a:xfrm>
            <a:off x="1206495" y="5953192"/>
            <a:ext cx="17365617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500" b="1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Tener una reunión con cada una en Julio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323898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0" animBg="1"/>
      <p:bldP spid="267" grpId="0" animBg="1"/>
      <p:bldP spid="269" grpId="0" animBg="1"/>
      <p:bldP spid="270" grpId="0" animBg="1"/>
      <p:bldP spid="13" grpId="0" animBg="1"/>
      <p:bldP spid="18" grpId="0" animBg="1"/>
      <p:bldP spid="19" grpId="0" animBg="1"/>
      <p:bldP spid="2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B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5418186-B440-A845-A764-CA2BFDB8D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706" y="0"/>
            <a:ext cx="24643835" cy="13728610"/>
          </a:xfrm>
          <a:prstGeom prst="rect">
            <a:avLst/>
          </a:prstGeom>
        </p:spPr>
      </p:pic>
      <p:grpSp>
        <p:nvGrpSpPr>
          <p:cNvPr id="286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84" name="Group 174" descr="Group 17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Imagen 1" descr="Imagen 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75837194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Autor y fecha"/>
          <p:cNvSpPr txBox="1">
            <a:spLocks noGrp="1"/>
          </p:cNvSpPr>
          <p:nvPr>
            <p:ph type="body" idx="13"/>
          </p:nvPr>
        </p:nvSpPr>
        <p:spPr>
          <a:xfrm>
            <a:off x="1201340" y="12356620"/>
            <a:ext cx="21971003" cy="79280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s-ES" sz="4800" dirty="0">
                <a:solidFill>
                  <a:schemeClr val="bg1"/>
                </a:solidFill>
              </a:rPr>
              <a:t>2 de JULIO 2020</a:t>
            </a:r>
            <a:endParaRPr sz="4800" dirty="0">
              <a:solidFill>
                <a:schemeClr val="bg1"/>
              </a:solidFill>
            </a:endParaRPr>
          </a:p>
        </p:txBody>
      </p:sp>
      <p:sp>
        <p:nvSpPr>
          <p:cNvPr id="276" name="Encuentro"/>
          <p:cNvSpPr txBox="1">
            <a:spLocks noGrp="1"/>
          </p:cNvSpPr>
          <p:nvPr>
            <p:ph type="ctrTitle"/>
          </p:nvPr>
        </p:nvSpPr>
        <p:spPr>
          <a:xfrm>
            <a:off x="1206496" y="4935271"/>
            <a:ext cx="22834087" cy="1699169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s-ES" sz="15000" dirty="0"/>
              <a:t>MUCHAS GRACIAS!</a:t>
            </a:r>
            <a:endParaRPr sz="15000" dirty="0"/>
          </a:p>
        </p:txBody>
      </p:sp>
      <p:sp>
        <p:nvSpPr>
          <p:cNvPr id="277" name="Subtítulo de presentación"/>
          <p:cNvSpPr txBox="1">
            <a:spLocks noGrp="1"/>
          </p:cNvSpPr>
          <p:nvPr>
            <p:ph type="subTitle" sz="quarter" idx="1"/>
          </p:nvPr>
        </p:nvSpPr>
        <p:spPr>
          <a:xfrm>
            <a:off x="1201340" y="7225282"/>
            <a:ext cx="21971001" cy="1905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s-ES" sz="6600" dirty="0">
                <a:solidFill>
                  <a:schemeClr val="bg1"/>
                </a:solidFill>
              </a:rPr>
              <a:t>Red Jesuita con Migrantes Latinoamérica y el Caribe</a:t>
            </a:r>
            <a:endParaRPr sz="6600" dirty="0">
              <a:solidFill>
                <a:schemeClr val="bg1"/>
              </a:solidFill>
            </a:endParaRPr>
          </a:p>
        </p:txBody>
      </p:sp>
      <p:grpSp>
        <p:nvGrpSpPr>
          <p:cNvPr id="280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78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48892309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contenido 6" descr="Marcador de contenido 6">
            <a:extLst>
              <a:ext uri="{FF2B5EF4-FFF2-40B4-BE49-F238E27FC236}">
                <a16:creationId xmlns:a16="http://schemas.microsoft.com/office/drawing/2014/main" id="{893D6E6D-BB13-834F-960D-2048BEBC1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t="12518" b="12518"/>
          <a:stretch>
            <a:fillRect/>
          </a:stretch>
        </p:blipFill>
        <p:spPr>
          <a:xfrm>
            <a:off x="12410452" y="6899468"/>
            <a:ext cx="11547427" cy="62067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1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59" name="Group 174" descr="Group 17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0" name="Imagen 1" descr="Imagen 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" name="Marcador de contenido 14" descr="Marcador de contenido 14">
            <a:extLst>
              <a:ext uri="{FF2B5EF4-FFF2-40B4-BE49-F238E27FC236}">
                <a16:creationId xmlns:a16="http://schemas.microsoft.com/office/drawing/2014/main" id="{D3C58E0D-F8EF-5D41-B8DA-1A951BF97F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 t="2229" b="2229"/>
          <a:stretch>
            <a:fillRect/>
          </a:stretch>
        </p:blipFill>
        <p:spPr>
          <a:xfrm>
            <a:off x="545132" y="371123"/>
            <a:ext cx="11546842" cy="6206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Marcador de contenido 8" descr="Marcador de contenido 8">
            <a:extLst>
              <a:ext uri="{FF2B5EF4-FFF2-40B4-BE49-F238E27FC236}">
                <a16:creationId xmlns:a16="http://schemas.microsoft.com/office/drawing/2014/main" id="{899E7CFA-473A-5645-940C-DD9F1B5466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rcRect t="11209" b="11209"/>
          <a:stretch>
            <a:fillRect/>
          </a:stretch>
        </p:blipFill>
        <p:spPr>
          <a:xfrm>
            <a:off x="545135" y="6899468"/>
            <a:ext cx="11546839" cy="6206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Marcador de contenido 7" descr="Marcador de contenido 7">
            <a:extLst>
              <a:ext uri="{FF2B5EF4-FFF2-40B4-BE49-F238E27FC236}">
                <a16:creationId xmlns:a16="http://schemas.microsoft.com/office/drawing/2014/main" id="{498BA5AB-65A9-9D4B-9C88-862CFE065E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rcRect t="13556" b="13556"/>
          <a:stretch>
            <a:fillRect/>
          </a:stretch>
        </p:blipFill>
        <p:spPr>
          <a:xfrm>
            <a:off x="12410452" y="371123"/>
            <a:ext cx="11547427" cy="62067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9847932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arcador de contenido 7" descr="Marcador de contenido 7">
            <a:extLst>
              <a:ext uri="{FF2B5EF4-FFF2-40B4-BE49-F238E27FC236}">
                <a16:creationId xmlns:a16="http://schemas.microsoft.com/office/drawing/2014/main" id="{BE125AA1-2F5A-6947-A138-649A6BB0D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t="12464" b="12463"/>
          <a:stretch>
            <a:fillRect/>
          </a:stretch>
        </p:blipFill>
        <p:spPr>
          <a:xfrm>
            <a:off x="12523720" y="7013675"/>
            <a:ext cx="11562259" cy="62147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1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59" name="Group 174" descr="Group 17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0" name="Imagen 1" descr="Imagen 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" name="Marcador de contenido 14" descr="Marcador de contenido 14">
            <a:extLst>
              <a:ext uri="{FF2B5EF4-FFF2-40B4-BE49-F238E27FC236}">
                <a16:creationId xmlns:a16="http://schemas.microsoft.com/office/drawing/2014/main" id="{F26BF739-4EDB-8E47-BE47-D6A6D0BF70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 t="13993" b="13993"/>
          <a:stretch>
            <a:fillRect/>
          </a:stretch>
        </p:blipFill>
        <p:spPr>
          <a:xfrm>
            <a:off x="698294" y="542890"/>
            <a:ext cx="11516276" cy="6190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Marcador de contenido 6" descr="Marcador de contenido 6">
            <a:extLst>
              <a:ext uri="{FF2B5EF4-FFF2-40B4-BE49-F238E27FC236}">
                <a16:creationId xmlns:a16="http://schemas.microsoft.com/office/drawing/2014/main" id="{D9CA6827-F002-FB4F-8CF0-29F9F36D5A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rcRect t="13737" b="13737"/>
          <a:stretch>
            <a:fillRect/>
          </a:stretch>
        </p:blipFill>
        <p:spPr>
          <a:xfrm>
            <a:off x="12523720" y="542892"/>
            <a:ext cx="11516863" cy="6190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Marcador de contenido 8" descr="Marcador de contenido 8">
            <a:extLst>
              <a:ext uri="{FF2B5EF4-FFF2-40B4-BE49-F238E27FC236}">
                <a16:creationId xmlns:a16="http://schemas.microsoft.com/office/drawing/2014/main" id="{EF72C92C-990B-F44F-A178-A202E806EB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rcRect t="8112" b="8111"/>
          <a:stretch>
            <a:fillRect/>
          </a:stretch>
        </p:blipFill>
        <p:spPr>
          <a:xfrm>
            <a:off x="698294" y="7038075"/>
            <a:ext cx="11516276" cy="619031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7674533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arcador de contenido 22" descr="Marcador de contenido 22">
            <a:extLst>
              <a:ext uri="{FF2B5EF4-FFF2-40B4-BE49-F238E27FC236}">
                <a16:creationId xmlns:a16="http://schemas.microsoft.com/office/drawing/2014/main" id="{EF4ECC73-390D-1F4C-8F65-A4619CD20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t="14219" b="14219"/>
          <a:stretch>
            <a:fillRect/>
          </a:stretch>
        </p:blipFill>
        <p:spPr>
          <a:xfrm>
            <a:off x="12312867" y="7125010"/>
            <a:ext cx="11655325" cy="62647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1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59" name="Group 174" descr="Group 17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0" name="Imagen 1" descr="Imagen 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" name="Marcador de contenido 21" descr="Marcador de contenido 21">
            <a:extLst>
              <a:ext uri="{FF2B5EF4-FFF2-40B4-BE49-F238E27FC236}">
                <a16:creationId xmlns:a16="http://schemas.microsoft.com/office/drawing/2014/main" id="{21DE11C0-8312-C94F-AE35-B36CC8730C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 t="12128" b="12128"/>
          <a:stretch>
            <a:fillRect/>
          </a:stretch>
        </p:blipFill>
        <p:spPr>
          <a:xfrm>
            <a:off x="337076" y="632076"/>
            <a:ext cx="11727116" cy="6303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Marcador de contenido 20" descr="Marcador de contenido 20">
            <a:extLst>
              <a:ext uri="{FF2B5EF4-FFF2-40B4-BE49-F238E27FC236}">
                <a16:creationId xmlns:a16="http://schemas.microsoft.com/office/drawing/2014/main" id="{4D757EF1-4C0B-C442-91FD-A77B46ED42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rcRect t="24322" b="24322"/>
          <a:stretch>
            <a:fillRect/>
          </a:stretch>
        </p:blipFill>
        <p:spPr>
          <a:xfrm>
            <a:off x="337076" y="7125011"/>
            <a:ext cx="11654730" cy="6264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Marcador de contenido 19" descr="Marcador de contenido 19">
            <a:extLst>
              <a:ext uri="{FF2B5EF4-FFF2-40B4-BE49-F238E27FC236}">
                <a16:creationId xmlns:a16="http://schemas.microsoft.com/office/drawing/2014/main" id="{78A33A87-1802-1D40-9535-3AE1AFF946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rcRect t="17614" b="17613"/>
          <a:stretch>
            <a:fillRect/>
          </a:stretch>
        </p:blipFill>
        <p:spPr>
          <a:xfrm>
            <a:off x="12312867" y="586925"/>
            <a:ext cx="11727716" cy="63036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9405017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contenido 5" descr="Marcador de contenido 5">
            <a:extLst>
              <a:ext uri="{FF2B5EF4-FFF2-40B4-BE49-F238E27FC236}">
                <a16:creationId xmlns:a16="http://schemas.microsoft.com/office/drawing/2014/main" id="{DF622F0E-1F9C-1A4D-A607-13952F5AB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t="5219" b="5218"/>
          <a:stretch>
            <a:fillRect/>
          </a:stretch>
        </p:blipFill>
        <p:spPr>
          <a:xfrm>
            <a:off x="12787209" y="510372"/>
            <a:ext cx="11265516" cy="127519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1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59" name="Group 174" descr="Group 17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0" name="Imagen 1" descr="Imagen 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" name="Marcador de contenido 6" descr="Marcador de contenido 6">
            <a:extLst>
              <a:ext uri="{FF2B5EF4-FFF2-40B4-BE49-F238E27FC236}">
                <a16:creationId xmlns:a16="http://schemas.microsoft.com/office/drawing/2014/main" id="{CC3062BE-2BF2-EC41-9404-08C8E0CB98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 l="7263" r="7263"/>
          <a:stretch>
            <a:fillRect/>
          </a:stretch>
        </p:blipFill>
        <p:spPr>
          <a:xfrm>
            <a:off x="907436" y="510372"/>
            <a:ext cx="11265514" cy="127519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9272534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2541</TotalTime>
  <Words>710</Words>
  <Application>Microsoft Macintosh PowerPoint</Application>
  <PresentationFormat>Personalizado</PresentationFormat>
  <Paragraphs>136</Paragraphs>
  <Slides>54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63" baseType="lpstr">
      <vt:lpstr>Arial</vt:lpstr>
      <vt:lpstr>Ayuthaya</vt:lpstr>
      <vt:lpstr>Calibri</vt:lpstr>
      <vt:lpstr>Footlight MT Light</vt:lpstr>
      <vt:lpstr>Helvetica Light</vt:lpstr>
      <vt:lpstr>Helvetica Neue</vt:lpstr>
      <vt:lpstr>Helvetica Neue Medium</vt:lpstr>
      <vt:lpstr>Times New Roman</vt:lpstr>
      <vt:lpstr>21_BasicWhite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INTRODUCCIÓN</vt:lpstr>
      <vt:lpstr>ENCUENTRO REGIONAL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ENCUENTRO REGIONAL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TIEMPO PARA UN CAFÉ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CIERRE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INVITACIONES</vt:lpstr>
      <vt:lpstr>Presentación de PowerPoint</vt:lpstr>
      <vt:lpstr>MUCHAS GRACIAS!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Microsoft Office User</cp:lastModifiedBy>
  <cp:revision>41</cp:revision>
  <dcterms:modified xsi:type="dcterms:W3CDTF">2020-07-07T13:19:26Z</dcterms:modified>
</cp:coreProperties>
</file>