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notesSlides/notesSlide1.xml" ContentType="application/vnd.openxmlformats-officedocument.presentationml.notesSlid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hape 18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7" name="Shape 4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Nacha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ivel de texto 1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3600"/>
            </a:lvl5pPr>
          </a:lstStyle>
          <a:p>
            <a:pPr/>
            <a:r>
              <a:t>Autor y fecha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Título de presentación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lnSpc>
                <a:spcPct val="80000"/>
              </a:lnSpc>
              <a:defRPr spc="-232" sz="11600">
                <a:solidFill>
                  <a:srgbClr val="000000"/>
                </a:solidFill>
              </a:defRPr>
            </a:lvl1pPr>
          </a:lstStyle>
          <a:p>
            <a:pPr/>
            <a:r>
              <a:t>Título de presentación</a:t>
            </a:r>
          </a:p>
        </p:txBody>
      </p:sp>
      <p:sp>
        <p:nvSpPr>
          <p:cNvPr id="13" name="Nivel de texto 1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defRPr b="1" sz="5500"/>
            </a:lvl1pPr>
          </a:lstStyle>
          <a:p>
            <a:pPr/>
            <a:r>
              <a:t>Subtítulo de presentación</a:t>
            </a:r>
          </a:p>
        </p:txBody>
      </p:sp>
      <p:sp>
        <p:nvSpPr>
          <p:cNvPr id="14" name="Número de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ivel de texto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Declaración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Número de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Hecho (gra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ivel de texto 1…"/>
          <p:cNvSpPr txBox="1"/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lIns="50800" tIns="50800" rIns="50800" bIns="508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Información del hecho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defRPr b="1" sz="5500"/>
            </a:lvl1pPr>
          </a:lstStyle>
          <a:p>
            <a:pPr/>
            <a:r>
              <a:t>Información del hecho</a:t>
            </a:r>
          </a:p>
        </p:txBody>
      </p:sp>
      <p:sp>
        <p:nvSpPr>
          <p:cNvPr id="108" name="Número de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Nivel de texto 1…"/>
          <p:cNvSpPr txBox="1"/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3600"/>
            </a:lvl5pPr>
          </a:lstStyle>
          <a:p>
            <a:pPr/>
            <a:r>
              <a:t>Atribución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Nivel de texto 1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lIns="50800" tIns="50800" rIns="50800" bIns="50800"/>
          <a:lstStyle>
            <a:lvl1pPr marL="469900" indent="-300876">
              <a:spcBef>
                <a:spcPts val="0"/>
              </a:spcBef>
              <a:defRPr spc="-20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“Frase celebre”</a:t>
            </a:r>
          </a:p>
        </p:txBody>
      </p:sp>
      <p:sp>
        <p:nvSpPr>
          <p:cNvPr id="117" name="Número de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n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n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n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Número de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n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Número de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e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o del título"/>
          <p:cNvSpPr txBox="1"/>
          <p:nvPr>
            <p:ph type="title"/>
          </p:nvPr>
        </p:nvSpPr>
        <p:spPr>
          <a:xfrm>
            <a:off x="4387453" y="625077"/>
            <a:ext cx="15609094" cy="3036095"/>
          </a:xfrm>
          <a:prstGeom prst="rect">
            <a:avLst/>
          </a:prstGeom>
        </p:spPr>
        <p:txBody>
          <a:bodyPr lIns="71436" tIns="71436" rIns="71436" bIns="71436"/>
          <a:lstStyle>
            <a:lvl1pPr algn="ctr" defTabSz="821530">
              <a:lnSpc>
                <a:spcPct val="100000"/>
              </a:lnSpc>
              <a:defRPr b="0" spc="0" sz="112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50" name="Nivel de texto 1…"/>
          <p:cNvSpPr txBox="1"/>
          <p:nvPr>
            <p:ph type="body" idx="1"/>
          </p:nvPr>
        </p:nvSpPr>
        <p:spPr>
          <a:xfrm>
            <a:off x="4387453" y="3661171"/>
            <a:ext cx="15609094" cy="8840393"/>
          </a:xfrm>
          <a:prstGeom prst="rect">
            <a:avLst/>
          </a:prstGeom>
        </p:spPr>
        <p:txBody>
          <a:bodyPr lIns="71436" tIns="71436" rIns="71436" bIns="71436" anchor="ctr"/>
          <a:lstStyle>
            <a:lvl1pPr marL="617361" indent="-617361" defTabSz="821530">
              <a:lnSpc>
                <a:spcPct val="100000"/>
              </a:lnSpc>
              <a:spcBef>
                <a:spcPts val="5900"/>
              </a:spcBef>
              <a:buSzPct val="75000"/>
              <a:buChar char="•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61860" indent="-617361" defTabSz="821530">
              <a:lnSpc>
                <a:spcPct val="100000"/>
              </a:lnSpc>
              <a:spcBef>
                <a:spcPts val="5900"/>
              </a:spcBef>
              <a:buSzPct val="75000"/>
              <a:buChar char="•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6360" indent="-617360" defTabSz="821530">
              <a:lnSpc>
                <a:spcPct val="100000"/>
              </a:lnSpc>
              <a:spcBef>
                <a:spcPts val="5900"/>
              </a:spcBef>
              <a:buSzPct val="75000"/>
              <a:buChar char="•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50860" indent="-617360" defTabSz="821530">
              <a:lnSpc>
                <a:spcPct val="100000"/>
              </a:lnSpc>
              <a:spcBef>
                <a:spcPts val="5900"/>
              </a:spcBef>
              <a:buSzPct val="75000"/>
              <a:buChar char="•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5360" indent="-617360" defTabSz="821530">
              <a:lnSpc>
                <a:spcPct val="100000"/>
              </a:lnSpc>
              <a:spcBef>
                <a:spcPts val="5900"/>
              </a:spcBef>
              <a:buSzPct val="75000"/>
              <a:buChar char="•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51" name="Número de diapositiva"/>
          <p:cNvSpPr txBox="1"/>
          <p:nvPr>
            <p:ph type="sldNum" sz="quarter" idx="2"/>
          </p:nvPr>
        </p:nvSpPr>
        <p:spPr>
          <a:xfrm>
            <a:off x="11935814" y="13010554"/>
            <a:ext cx="494513" cy="511175"/>
          </a:xfrm>
          <a:prstGeom prst="rect">
            <a:avLst/>
          </a:prstGeom>
        </p:spPr>
        <p:txBody>
          <a:bodyPr lIns="71436" tIns="71436" rIns="71436" bIns="71436" anchor="t"/>
          <a:lstStyle>
            <a:lvl1pPr algn="ctr" defTabSz="821530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objet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159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6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Nivel de texto 1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5" cy="6369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3600"/>
            </a:lvl5pPr>
          </a:lstStyle>
          <a:p>
            <a:pPr/>
            <a:r>
              <a:t>Autor y fecha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8" name="Título de presentación"/>
          <p:cNvSpPr txBox="1"/>
          <p:nvPr>
            <p:ph type="title" hasCustomPrompt="1"/>
          </p:nvPr>
        </p:nvSpPr>
        <p:spPr>
          <a:xfrm>
            <a:off x="1206496" y="2574991"/>
            <a:ext cx="21971005" cy="4648203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2438337">
              <a:lnSpc>
                <a:spcPct val="80000"/>
              </a:lnSpc>
              <a:defRPr spc="-232" sz="11600">
                <a:solidFill>
                  <a:srgbClr val="000000"/>
                </a:solidFill>
              </a:defRPr>
            </a:lvl1pPr>
          </a:lstStyle>
          <a:p>
            <a:pPr/>
            <a:r>
              <a:t>Título de presentación</a:t>
            </a:r>
          </a:p>
        </p:txBody>
      </p:sp>
      <p:sp>
        <p:nvSpPr>
          <p:cNvPr id="169" name="Nivel de texto 1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defRPr b="1" sz="5500"/>
            </a:lvl1pPr>
          </a:lstStyle>
          <a:p>
            <a:pPr/>
            <a:r>
              <a:t>Subtítulo de presentación</a:t>
            </a:r>
          </a:p>
        </p:txBody>
      </p:sp>
      <p:sp>
        <p:nvSpPr>
          <p:cNvPr id="170" name="Número de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ítulo de diapositiva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</p:spPr>
        <p:txBody>
          <a:bodyPr lIns="50800" tIns="50800" rIns="50800" bIns="50800" anchor="t"/>
          <a:lstStyle>
            <a:lvl1pPr defTabSz="2438338">
              <a:lnSpc>
                <a:spcPct val="80000"/>
              </a:lnSpc>
              <a:defRPr spc="-170">
                <a:solidFill>
                  <a:srgbClr val="000000"/>
                </a:solidFill>
              </a:defRPr>
            </a:lvl1pPr>
          </a:lstStyle>
          <a:p>
            <a:pPr/>
            <a:r>
              <a:t>Título de diapositiva</a:t>
            </a:r>
          </a:p>
        </p:txBody>
      </p:sp>
      <p:sp>
        <p:nvSpPr>
          <p:cNvPr id="178" name="Subtítulo de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defRPr b="1" sz="5500"/>
            </a:lvl1pPr>
          </a:lstStyle>
          <a:p>
            <a:pPr/>
            <a:r>
              <a:t>Subtítulo de diapositiva</a:t>
            </a:r>
          </a:p>
        </p:txBody>
      </p:sp>
      <p:sp>
        <p:nvSpPr>
          <p:cNvPr id="179" name="Nivel de texto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8">
              <a:spcBef>
                <a:spcPts val="4500"/>
              </a:spcBef>
              <a:buSzPct val="123000"/>
              <a:buChar char="•"/>
            </a:lvl1pPr>
            <a:lvl2pPr marL="1219200" indent="-609600" defTabSz="2438338">
              <a:spcBef>
                <a:spcPts val="4500"/>
              </a:spcBef>
              <a:buSzPct val="123000"/>
              <a:buChar char="•"/>
            </a:lvl2pPr>
            <a:lvl3pPr marL="1828800" indent="-609600" defTabSz="2438338">
              <a:spcBef>
                <a:spcPts val="4500"/>
              </a:spcBef>
              <a:buSzPct val="123000"/>
              <a:buChar char="•"/>
            </a:lvl3pPr>
            <a:lvl4pPr marL="2438400" indent="-609600" defTabSz="2438338">
              <a:spcBef>
                <a:spcPts val="4500"/>
              </a:spcBef>
              <a:buSzPct val="123000"/>
              <a:buChar char="•"/>
            </a:lvl4pPr>
            <a:lvl5pPr marL="3048000" indent="-609600" defTabSz="2438338">
              <a:spcBef>
                <a:spcPts val="4500"/>
              </a:spcBef>
              <a:buSzPct val="123000"/>
              <a:buChar char="•"/>
            </a:lvl5pPr>
          </a:lstStyle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80" name="Número de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ítulo de presentació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lnSpc>
                <a:spcPct val="80000"/>
              </a:lnSpc>
              <a:defRPr spc="-232" sz="11600">
                <a:solidFill>
                  <a:srgbClr val="000000"/>
                </a:solidFill>
              </a:defRPr>
            </a:lvl1pPr>
          </a:lstStyle>
          <a:p>
            <a:pPr/>
            <a:r>
              <a:t>Título de presentación</a:t>
            </a:r>
          </a:p>
        </p:txBody>
      </p:sp>
      <p:sp>
        <p:nvSpPr>
          <p:cNvPr id="23" name="Nivel de texto 1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3600"/>
            </a:lvl5pPr>
          </a:lstStyle>
          <a:p>
            <a:pPr/>
            <a:r>
              <a:t>Autor y fecha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Nivel de texto 1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defRPr b="1" sz="5500"/>
            </a:lvl1pPr>
          </a:lstStyle>
          <a:p>
            <a:pPr/>
            <a:r>
              <a:t>Subtítulo de presentación</a:t>
            </a:r>
          </a:p>
        </p:txBody>
      </p:sp>
      <p:sp>
        <p:nvSpPr>
          <p:cNvPr id="25" name="Número de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e diapositiva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lIns="50800" tIns="50800" rIns="50800" bIns="50800" anchor="b"/>
          <a:lstStyle>
            <a:lvl1pPr>
              <a:lnSpc>
                <a:spcPct val="80000"/>
              </a:lnSpc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Título de diapositiva</a:t>
            </a:r>
          </a:p>
        </p:txBody>
      </p:sp>
      <p:sp>
        <p:nvSpPr>
          <p:cNvPr id="34" name="Nivel de texto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Subtítulo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e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diapositiva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 lIns="50800" tIns="50800" rIns="50800" bIns="50800" anchor="t"/>
          <a:lstStyle>
            <a:lvl1pPr>
              <a:lnSpc>
                <a:spcPct val="80000"/>
              </a:lnSpc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Título de diapositiva</a:t>
            </a:r>
          </a:p>
        </p:txBody>
      </p:sp>
      <p:sp>
        <p:nvSpPr>
          <p:cNvPr id="43" name="Nivel de texto 1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5500"/>
            </a:lvl5pPr>
          </a:lstStyle>
          <a:p>
            <a:pPr/>
            <a:r>
              <a:t>Subtítulo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Nivel de texto 1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>
              <a:spcBef>
                <a:spcPts val="4500"/>
              </a:spcBef>
              <a:buSzPct val="123000"/>
              <a:buChar char="•"/>
            </a:lvl1pPr>
          </a:lstStyle>
          <a:p>
            <a:pPr/>
            <a:r>
              <a:t>Texto en viñeta de diapositiva</a:t>
            </a:r>
          </a:p>
        </p:txBody>
      </p:sp>
      <p:sp>
        <p:nvSpPr>
          <p:cNvPr id="45" name="Número de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 numCol="2" spcCol="1098550"/>
          <a:lstStyle>
            <a:lvl1pPr marL="609600" indent="-609600">
              <a:spcBef>
                <a:spcPts val="4500"/>
              </a:spcBef>
              <a:buSzPct val="123000"/>
              <a:buChar char="•"/>
            </a:lvl1pPr>
            <a:lvl2pPr marL="1219200" indent="-609600">
              <a:spcBef>
                <a:spcPts val="4500"/>
              </a:spcBef>
              <a:buSzPct val="123000"/>
              <a:buChar char="•"/>
            </a:lvl2pPr>
            <a:lvl3pPr marL="1828800" indent="-609600">
              <a:spcBef>
                <a:spcPts val="4500"/>
              </a:spcBef>
              <a:buSzPct val="123000"/>
              <a:buChar char="•"/>
            </a:lvl3pPr>
            <a:lvl4pPr marL="2438400" indent="-609600">
              <a:spcBef>
                <a:spcPts val="4500"/>
              </a:spcBef>
              <a:buSzPct val="123000"/>
              <a:buChar char="•"/>
            </a:lvl4pPr>
            <a:lvl5pPr marL="3048000" indent="-609600">
              <a:spcBef>
                <a:spcPts val="4500"/>
              </a:spcBef>
              <a:buSzPct val="123000"/>
              <a:buChar char="•"/>
            </a:lvl5pPr>
          </a:lstStyle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e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Nivel de texto 1…"/>
          <p:cNvSpPr txBox="1"/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5500"/>
            </a:lvl5pPr>
          </a:lstStyle>
          <a:p>
            <a:pPr/>
            <a:r>
              <a:t>Subtítulo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Nivel de texto 1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>
              <a:spcBef>
                <a:spcPts val="4500"/>
              </a:spcBef>
              <a:buSzPct val="123000"/>
              <a:buChar char="•"/>
            </a:lvl1pPr>
          </a:lstStyle>
          <a:p>
            <a:pPr/>
            <a:r>
              <a:t>Texto en viñeta de diapositiva</a:t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ítulo de diapositiva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 lIns="50800" tIns="50800" rIns="50800" bIns="50800" anchor="t"/>
          <a:lstStyle>
            <a:lvl1pPr>
              <a:lnSpc>
                <a:spcPct val="80000"/>
              </a:lnSpc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Título de diapositiva</a:t>
            </a:r>
          </a:p>
        </p:txBody>
      </p:sp>
      <p:sp>
        <p:nvSpPr>
          <p:cNvPr id="64" name="Número de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e sección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lIns="50800" tIns="50800" rIns="50800" bIns="50800"/>
          <a:lstStyle>
            <a:lvl1pPr>
              <a:lnSpc>
                <a:spcPct val="80000"/>
              </a:lnSpc>
              <a:defRPr b="0" spc="-232" sz="11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Título de sección</a:t>
            </a:r>
          </a:p>
        </p:txBody>
      </p:sp>
      <p:sp>
        <p:nvSpPr>
          <p:cNvPr id="72" name="Número de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e diapositiva"/>
          <p:cNvSpPr txBox="1"/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 lIns="50800" tIns="50800" rIns="50800" bIns="50800" anchor="t"/>
          <a:lstStyle>
            <a:lvl1pPr>
              <a:lnSpc>
                <a:spcPct val="80000"/>
              </a:lnSpc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Título de diapositiva</a:t>
            </a:r>
          </a:p>
        </p:txBody>
      </p:sp>
      <p:sp>
        <p:nvSpPr>
          <p:cNvPr id="80" name="Nivel de texto 1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5500"/>
            </a:lvl5pPr>
          </a:lstStyle>
          <a:p>
            <a:pPr/>
            <a:r>
              <a:t>Subtítulo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Número de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e agend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 lIns="50800" tIns="50800" rIns="50800" bIns="50800" anchor="t"/>
          <a:lstStyle>
            <a:lvl1pPr>
              <a:lnSpc>
                <a:spcPct val="80000"/>
              </a:lnSpc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Título de agenda</a:t>
            </a:r>
          </a:p>
        </p:txBody>
      </p:sp>
      <p:sp>
        <p:nvSpPr>
          <p:cNvPr id="89" name="Nivel de texto 1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buSzPct val="123000"/>
              <a:buChar char="•"/>
              <a:defRPr b="1" sz="5500"/>
            </a:lvl5pPr>
          </a:lstStyle>
          <a:p>
            <a:pPr/>
            <a:r>
              <a:t>Subtítulo de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Nivel de texto 1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defRPr spc="-99" sz="5500"/>
            </a:lvl1pPr>
          </a:lstStyle>
          <a:p>
            <a:pPr/>
            <a:r>
              <a:t>Temas de agenda</a:t>
            </a:r>
          </a:p>
        </p:txBody>
      </p:sp>
      <p:sp>
        <p:nvSpPr>
          <p:cNvPr id="91" name="Número de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/>
          <p:nvPr>
            <p:ph type="title"/>
          </p:nvPr>
        </p:nvSpPr>
        <p:spPr>
          <a:xfrm>
            <a:off x="1676400" y="730259"/>
            <a:ext cx="21031200" cy="265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 anchor="ctr"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3" name="Nivel de texto 1…"/>
          <p:cNvSpPr txBox="1"/>
          <p:nvPr>
            <p:ph type="body" idx="1"/>
          </p:nvPr>
        </p:nvSpPr>
        <p:spPr>
          <a:xfrm>
            <a:off x="1676400" y="3651251"/>
            <a:ext cx="21031200" cy="870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75" tIns="34275" rIns="34275" bIns="34275"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22287272" y="12863484"/>
            <a:ext cx="420189" cy="428316"/>
          </a:xfrm>
          <a:prstGeom prst="rect">
            <a:avLst/>
          </a:prstGeom>
          <a:ln w="12700">
            <a:miter lim="400000"/>
          </a:ln>
        </p:spPr>
        <p:txBody>
          <a:bodyPr wrap="none" lIns="34275" tIns="34275" rIns="34275" bIns="34275" anchor="ctr">
            <a:spAutoFit/>
          </a:bodyPr>
          <a:lstStyle>
            <a:lvl1pPr algn="r" defTabSz="584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46E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46E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46E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46E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46E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46E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46E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46E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446E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7" marR="0" indent="0" algn="l" defTabSz="2438337" rtl="0" latinLnBrk="0">
        <a:lnSpc>
          <a:spcPct val="90000"/>
        </a:lnSpc>
        <a:spcBef>
          <a:spcPts val="2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7" marR="0" indent="1219214" algn="l" defTabSz="2438337" rtl="0" latinLnBrk="0">
        <a:lnSpc>
          <a:spcPct val="90000"/>
        </a:lnSpc>
        <a:spcBef>
          <a:spcPts val="2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609607" marR="0" indent="2438430" algn="l" defTabSz="2438337" rtl="0" latinLnBrk="0">
        <a:lnSpc>
          <a:spcPct val="90000"/>
        </a:lnSpc>
        <a:spcBef>
          <a:spcPts val="2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609607" marR="0" indent="3657644" algn="l" defTabSz="2438337" rtl="0" latinLnBrk="0">
        <a:lnSpc>
          <a:spcPct val="90000"/>
        </a:lnSpc>
        <a:spcBef>
          <a:spcPts val="2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609607" marR="0" indent="4876859" algn="l" defTabSz="2438337" rtl="0" latinLnBrk="0">
        <a:lnSpc>
          <a:spcPct val="90000"/>
        </a:lnSpc>
        <a:spcBef>
          <a:spcPts val="2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609607" marR="0" indent="6096074" algn="l" defTabSz="2438337" rtl="0" latinLnBrk="0">
        <a:lnSpc>
          <a:spcPct val="90000"/>
        </a:lnSpc>
        <a:spcBef>
          <a:spcPts val="2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609607" marR="0" indent="7315291" algn="l" defTabSz="2438337" rtl="0" latinLnBrk="0">
        <a:lnSpc>
          <a:spcPct val="90000"/>
        </a:lnSpc>
        <a:spcBef>
          <a:spcPts val="2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609607" marR="0" indent="8534506" algn="l" defTabSz="2438337" rtl="0" latinLnBrk="0">
        <a:lnSpc>
          <a:spcPct val="90000"/>
        </a:lnSpc>
        <a:spcBef>
          <a:spcPts val="2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609607" marR="0" indent="9753721" algn="l" defTabSz="2438337" rtl="0" latinLnBrk="0">
        <a:lnSpc>
          <a:spcPct val="90000"/>
        </a:lnSpc>
        <a:spcBef>
          <a:spcPts val="21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2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8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jpe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0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1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3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5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46.png"/><Relationship Id="rId10" Type="http://schemas.openxmlformats.org/officeDocument/2006/relationships/image" Target="../media/image9.jpeg"/><Relationship Id="rId11" Type="http://schemas.openxmlformats.org/officeDocument/2006/relationships/image" Target="../media/image10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11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7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8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9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0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1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2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3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6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60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1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2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121134"/>
            <a:ext cx="24384000" cy="5473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B2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300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1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3" name="Encuentro"/>
          <p:cNvSpPr txBox="1"/>
          <p:nvPr/>
        </p:nvSpPr>
        <p:spPr>
          <a:xfrm>
            <a:off x="654457" y="5786890"/>
            <a:ext cx="21971006" cy="522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b="1" spc="-300" sz="11600">
                <a:solidFill>
                  <a:srgbClr val="FFFFFF"/>
                </a:solidFill>
              </a:defRPr>
            </a:lvl1pPr>
          </a:lstStyle>
          <a:p>
            <a:pPr/>
            <a:r>
              <a:t>VERÓNICA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Imagen 18" descr="Imagen 18"/>
          <p:cNvPicPr>
            <a:picLocks noChangeAspect="1"/>
          </p:cNvPicPr>
          <p:nvPr/>
        </p:nvPicPr>
        <p:blipFill>
          <a:blip r:embed="rId2">
            <a:extLst/>
          </a:blip>
          <a:srcRect l="0" t="15809" r="0" b="0"/>
          <a:stretch>
            <a:fillRect/>
          </a:stretch>
        </p:blipFill>
        <p:spPr>
          <a:xfrm>
            <a:off x="-225517" y="-104526"/>
            <a:ext cx="24620646" cy="138205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8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306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7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9" name="Rectángulo 13"/>
          <p:cNvSpPr txBox="1"/>
          <p:nvPr/>
        </p:nvSpPr>
        <p:spPr>
          <a:xfrm>
            <a:off x="542413" y="711760"/>
            <a:ext cx="19406331" cy="8106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6000">
                <a:solidFill>
                  <a:srgbClr val="FFFFFF"/>
                </a:solidFill>
              </a:defRPr>
            </a:pPr>
            <a:r>
              <a:t>Depende de mí qué pasará en este día</a:t>
            </a:r>
          </a:p>
          <a:p>
            <a:pPr>
              <a:defRPr b="1" sz="6000">
                <a:solidFill>
                  <a:srgbClr val="FFFFFF"/>
                </a:solidFill>
              </a:defRPr>
            </a:pPr>
            <a:r>
              <a:t>Depende de mí también el resto de mi vida</a:t>
            </a:r>
          </a:p>
          <a:p>
            <a:pPr>
              <a:defRPr b="1" sz="6000">
                <a:solidFill>
                  <a:srgbClr val="FFFFFF"/>
                </a:solidFill>
              </a:defRPr>
            </a:pPr>
            <a:r>
              <a:t>No importa quién soy, dónde estoy o quién he sido</a:t>
            </a:r>
          </a:p>
          <a:p>
            <a:pPr>
              <a:defRPr b="1" sz="6000">
                <a:solidFill>
                  <a:srgbClr val="FFFFFF"/>
                </a:solidFill>
              </a:defRPr>
            </a:pPr>
            <a:r>
              <a:t>Porque al final</a:t>
            </a:r>
          </a:p>
          <a:p>
            <a:pPr>
              <a:defRPr b="1" sz="6000">
                <a:solidFill>
                  <a:srgbClr val="FFFFFF"/>
                </a:solidFill>
              </a:defRPr>
            </a:pPr>
            <a:r>
              <a:t>Depende de Mí.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3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500"/>
                                        <p:tgtEl>
                                          <p:spTgt spid="3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500"/>
                                        <p:tgtEl>
                                          <p:spTgt spid="3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659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311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2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4" name="Encuentro"/>
          <p:cNvSpPr txBox="1"/>
          <p:nvPr/>
        </p:nvSpPr>
        <p:spPr>
          <a:xfrm>
            <a:off x="654457" y="5786890"/>
            <a:ext cx="21971006" cy="522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b="1" spc="-300" sz="11600">
                <a:solidFill>
                  <a:srgbClr val="FFFFFF"/>
                </a:solidFill>
              </a:defRPr>
            </a:lvl1pPr>
          </a:lstStyle>
          <a:p>
            <a:pPr/>
            <a:r>
              <a:t>ALEJANDRA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44435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0"/>
            <a:ext cx="24353935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24384000" cy="136821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505013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AD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326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7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9" name="Encuentro"/>
          <p:cNvSpPr txBox="1"/>
          <p:nvPr/>
        </p:nvSpPr>
        <p:spPr>
          <a:xfrm>
            <a:off x="654457" y="5786890"/>
            <a:ext cx="21971006" cy="522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b="1" spc="-300" sz="11600">
                <a:solidFill>
                  <a:srgbClr val="FFFFFF"/>
                </a:solidFill>
              </a:defRPr>
            </a:lvl1pPr>
          </a:lstStyle>
          <a:p>
            <a:pPr/>
            <a:r>
              <a:t>CAMILA LOMPARTE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36931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Captura de Pantalla 2020-07-02 a la(s) 6.47.08 a. m..png" descr="Captura de Pantalla 2020-07-02 a la(s) 6.47.08 a. m..png"/>
          <p:cNvPicPr>
            <a:picLocks noChangeAspect="1"/>
          </p:cNvPicPr>
          <p:nvPr/>
        </p:nvPicPr>
        <p:blipFill>
          <a:blip r:embed="rId2">
            <a:extLst/>
          </a:blip>
          <a:srcRect l="15611" t="5166" r="15611" b="8875"/>
          <a:stretch>
            <a:fillRect/>
          </a:stretch>
        </p:blipFill>
        <p:spPr>
          <a:xfrm>
            <a:off x="6226175" y="2666007"/>
            <a:ext cx="11931545" cy="8383989"/>
          </a:xfrm>
          <a:prstGeom prst="rect">
            <a:avLst/>
          </a:prstGeom>
          <a:ln w="25400">
            <a:solidFill>
              <a:srgbClr val="929292"/>
            </a:solidFill>
            <a:miter lim="400000"/>
          </a:ln>
        </p:spPr>
      </p:pic>
      <p:grpSp>
        <p:nvGrpSpPr>
          <p:cNvPr id="195" name="Grupo"/>
          <p:cNvGrpSpPr/>
          <p:nvPr/>
        </p:nvGrpSpPr>
        <p:grpSpPr>
          <a:xfrm>
            <a:off x="1627444" y="10133562"/>
            <a:ext cx="5670311" cy="1106662"/>
            <a:chOff x="0" y="-50800"/>
            <a:chExt cx="5670309" cy="1106661"/>
          </a:xfrm>
        </p:grpSpPr>
        <p:pic>
          <p:nvPicPr>
            <p:cNvPr id="192" name="Círculo Círculo" descr="Círculo Círculo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563648" y="-50800"/>
              <a:ext cx="1106662" cy="1106662"/>
            </a:xfrm>
            <a:prstGeom prst="rect">
              <a:avLst/>
            </a:prstGeom>
            <a:effectLst/>
          </p:spPr>
        </p:pic>
        <p:sp>
          <p:nvSpPr>
            <p:cNvPr id="194" name="Activa/Desactiva audio"/>
            <p:cNvSpPr txBox="1"/>
            <p:nvPr/>
          </p:nvSpPr>
          <p:spPr>
            <a:xfrm>
              <a:off x="0" y="222306"/>
              <a:ext cx="4291203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2438338">
                <a:defRPr b="1" sz="3000">
                  <a:solidFill>
                    <a:srgbClr val="5E5E5E"/>
                  </a:solidFill>
                </a:defRPr>
              </a:pPr>
              <a:r>
                <a:t>Activa/Desactiva </a:t>
              </a:r>
              <a:r>
                <a:rPr>
                  <a:solidFill>
                    <a:srgbClr val="EE220C"/>
                  </a:solidFill>
                </a:rPr>
                <a:t>audio</a:t>
              </a:r>
            </a:p>
          </p:txBody>
        </p:sp>
      </p:grpSp>
      <p:grpSp>
        <p:nvGrpSpPr>
          <p:cNvPr id="199" name="Grupo"/>
          <p:cNvGrpSpPr/>
          <p:nvPr/>
        </p:nvGrpSpPr>
        <p:grpSpPr>
          <a:xfrm>
            <a:off x="5747331" y="10133562"/>
            <a:ext cx="4263391" cy="1867398"/>
            <a:chOff x="0" y="-50800"/>
            <a:chExt cx="4263390" cy="1867397"/>
          </a:xfrm>
        </p:grpSpPr>
        <p:sp>
          <p:nvSpPr>
            <p:cNvPr id="196" name="Activa/Desactiva video"/>
            <p:cNvSpPr txBox="1"/>
            <p:nvPr/>
          </p:nvSpPr>
          <p:spPr>
            <a:xfrm>
              <a:off x="0" y="1256149"/>
              <a:ext cx="4263390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2438338">
                <a:defRPr b="1" sz="3000">
                  <a:solidFill>
                    <a:srgbClr val="5E5E5E"/>
                  </a:solidFill>
                </a:defRPr>
              </a:pPr>
              <a:r>
                <a:t>Activa/Desactiva </a:t>
              </a:r>
              <a:r>
                <a:rPr>
                  <a:solidFill>
                    <a:srgbClr val="EE220C"/>
                  </a:solidFill>
                </a:rPr>
                <a:t>video</a:t>
              </a:r>
            </a:p>
          </p:txBody>
        </p:sp>
        <p:pic>
          <p:nvPicPr>
            <p:cNvPr id="197" name="Círculo Círculo" descr="Círculo Círculo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78364" y="-50800"/>
              <a:ext cx="1106663" cy="1106662"/>
            </a:xfrm>
            <a:prstGeom prst="rect">
              <a:avLst/>
            </a:prstGeom>
            <a:effectLst/>
          </p:spPr>
        </p:pic>
      </p:grpSp>
      <p:grpSp>
        <p:nvGrpSpPr>
          <p:cNvPr id="203" name="Grupo"/>
          <p:cNvGrpSpPr/>
          <p:nvPr/>
        </p:nvGrpSpPr>
        <p:grpSpPr>
          <a:xfrm>
            <a:off x="11189438" y="10133562"/>
            <a:ext cx="2696719" cy="1867398"/>
            <a:chOff x="0" y="-50800"/>
            <a:chExt cx="2696717" cy="1867397"/>
          </a:xfrm>
        </p:grpSpPr>
        <p:pic>
          <p:nvPicPr>
            <p:cNvPr id="200" name="Círculo Círculo" descr="Círculo Círculo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73803" y="-50800"/>
              <a:ext cx="1106662" cy="1106662"/>
            </a:xfrm>
            <a:prstGeom prst="rect">
              <a:avLst/>
            </a:prstGeom>
            <a:effectLst/>
          </p:spPr>
        </p:pic>
        <p:sp>
          <p:nvSpPr>
            <p:cNvPr id="202" name="Ingresa a chat"/>
            <p:cNvSpPr txBox="1"/>
            <p:nvPr/>
          </p:nvSpPr>
          <p:spPr>
            <a:xfrm>
              <a:off x="0" y="1256149"/>
              <a:ext cx="2696718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2438338">
                <a:defRPr b="1" sz="3000">
                  <a:solidFill>
                    <a:srgbClr val="5E5E5E"/>
                  </a:solidFill>
                </a:defRPr>
              </a:pPr>
              <a:r>
                <a:t>Ingresa a </a:t>
              </a:r>
              <a:r>
                <a:rPr>
                  <a:solidFill>
                    <a:srgbClr val="EE220C"/>
                  </a:solidFill>
                </a:rPr>
                <a:t>chat</a:t>
              </a:r>
            </a:p>
          </p:txBody>
        </p:sp>
      </p:grpSp>
      <p:pic>
        <p:nvPicPr>
          <p:cNvPr id="204" name="Captura de Pantalla 2020-07-02 a la(s) 6.47.14 a. m..png" descr="Captura de Pantalla 2020-07-02 a la(s) 6.47.14 a. m..png"/>
          <p:cNvPicPr>
            <a:picLocks noChangeAspect="1"/>
          </p:cNvPicPr>
          <p:nvPr/>
        </p:nvPicPr>
        <p:blipFill>
          <a:blip r:embed="rId4">
            <a:extLst/>
          </a:blip>
          <a:srcRect l="36398" t="12435" r="36398" b="32630"/>
          <a:stretch>
            <a:fillRect/>
          </a:stretch>
        </p:blipFill>
        <p:spPr>
          <a:xfrm>
            <a:off x="11998790" y="4178895"/>
            <a:ext cx="4719114" cy="5358129"/>
          </a:xfrm>
          <a:prstGeom prst="rect">
            <a:avLst/>
          </a:prstGeom>
          <a:ln w="25400">
            <a:solidFill>
              <a:srgbClr val="929292"/>
            </a:solidFill>
            <a:miter lim="400000"/>
          </a:ln>
        </p:spPr>
      </p:pic>
      <p:grpSp>
        <p:nvGrpSpPr>
          <p:cNvPr id="207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205" name="Group 174" descr="Group 174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" name="Imagen 1" descr="Imagen 1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" grpId="2"/>
      <p:bldP build="whole" bldLvl="1" animBg="1" rev="0" advAuto="0" spid="204" grpId="4"/>
      <p:bldP build="whole" bldLvl="1" animBg="1" rev="0" advAuto="0" spid="195" grpId="1"/>
      <p:bldP build="whole" bldLvl="1" animBg="1" rev="0" advAuto="0" spid="203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51424" cy="13677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51424" cy="13677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51424" cy="13688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8178272" cy="136450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88000" cy="13727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8178272" cy="136564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51424" cy="136771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14848" cy="13672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14848" cy="136953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25752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Captura de Pantalla 2020-07-02 a la(s) 6.47.08 a. m..png" descr="Captura de Pantalla 2020-07-02 a la(s) 6.47.08 a. m..png"/>
          <p:cNvPicPr>
            <a:picLocks noChangeAspect="1"/>
          </p:cNvPicPr>
          <p:nvPr/>
        </p:nvPicPr>
        <p:blipFill>
          <a:blip r:embed="rId2">
            <a:extLst/>
          </a:blip>
          <a:srcRect l="15611" t="5166" r="15611" b="8875"/>
          <a:stretch>
            <a:fillRect/>
          </a:stretch>
        </p:blipFill>
        <p:spPr>
          <a:xfrm>
            <a:off x="6226175" y="2666007"/>
            <a:ext cx="11931545" cy="8383989"/>
          </a:xfrm>
          <a:prstGeom prst="rect">
            <a:avLst/>
          </a:prstGeom>
          <a:ln w="25400">
            <a:solidFill>
              <a:srgbClr val="929292"/>
            </a:solidFill>
            <a:miter lim="400000"/>
          </a:ln>
        </p:spPr>
      </p:pic>
      <p:pic>
        <p:nvPicPr>
          <p:cNvPr id="210" name="Círculo Círculo" descr="Círculo Círculo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54118" y="10133562"/>
            <a:ext cx="1106662" cy="1106662"/>
          </a:xfrm>
          <a:prstGeom prst="rect">
            <a:avLst/>
          </a:prstGeom>
        </p:spPr>
      </p:pic>
      <p:sp>
        <p:nvSpPr>
          <p:cNvPr id="212" name="Ingresa a participantes"/>
          <p:cNvSpPr txBox="1"/>
          <p:nvPr/>
        </p:nvSpPr>
        <p:spPr>
          <a:xfrm>
            <a:off x="8443719" y="11415321"/>
            <a:ext cx="4283203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338">
              <a:defRPr b="1" sz="3000">
                <a:solidFill>
                  <a:srgbClr val="5E5E5E"/>
                </a:solidFill>
              </a:defRPr>
            </a:pPr>
            <a:r>
              <a:t>Ingresa a </a:t>
            </a:r>
            <a:r>
              <a:rPr>
                <a:solidFill>
                  <a:srgbClr val="EE220C"/>
                </a:solidFill>
              </a:rPr>
              <a:t>participantes</a:t>
            </a:r>
          </a:p>
        </p:txBody>
      </p:sp>
      <p:pic>
        <p:nvPicPr>
          <p:cNvPr id="213" name="Captura de Pantalla 2020-07-02 a la(s) 6.47.42 a. m..png" descr="Captura de Pantalla 2020-07-02 a la(s) 6.47.42 a. m..png"/>
          <p:cNvPicPr>
            <a:picLocks noChangeAspect="1"/>
          </p:cNvPicPr>
          <p:nvPr/>
        </p:nvPicPr>
        <p:blipFill>
          <a:blip r:embed="rId4">
            <a:extLst/>
          </a:blip>
          <a:srcRect l="36451" t="11235" r="25202" b="30356"/>
          <a:stretch>
            <a:fillRect/>
          </a:stretch>
        </p:blipFill>
        <p:spPr>
          <a:xfrm>
            <a:off x="9841594" y="3278587"/>
            <a:ext cx="6652256" cy="5696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Óvalo Óvalo" descr="Óvalo Óvalo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474176" y="3408859"/>
            <a:ext cx="2897322" cy="1538141"/>
          </a:xfrm>
          <a:prstGeom prst="rect">
            <a:avLst/>
          </a:prstGeom>
        </p:spPr>
      </p:pic>
      <p:sp>
        <p:nvSpPr>
          <p:cNvPr id="216" name="Escribe tu nombre y ciudad"/>
          <p:cNvSpPr txBox="1"/>
          <p:nvPr/>
        </p:nvSpPr>
        <p:spPr>
          <a:xfrm>
            <a:off x="11971380" y="2839721"/>
            <a:ext cx="5087875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2438338">
              <a:defRPr b="1" sz="3000">
                <a:solidFill>
                  <a:srgbClr val="5E5E5E"/>
                </a:solidFill>
              </a:defRPr>
            </a:pPr>
            <a:r>
              <a:t>Escribe tu</a:t>
            </a:r>
            <a:r>
              <a:rPr>
                <a:solidFill>
                  <a:srgbClr val="EE220C"/>
                </a:solidFill>
              </a:rPr>
              <a:t> nombre y ciudad</a:t>
            </a:r>
          </a:p>
        </p:txBody>
      </p:sp>
      <p:grpSp>
        <p:nvGrpSpPr>
          <p:cNvPr id="219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217" name="Group 174" descr="Group 174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Imagen 1" descr="Imagen 1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141696" cy="136176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8141696" cy="13651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8178272" cy="136564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8214848" cy="136839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8214848" cy="13706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518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363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4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6" name="Encuentro"/>
          <p:cNvSpPr txBox="1"/>
          <p:nvPr/>
        </p:nvSpPr>
        <p:spPr>
          <a:xfrm>
            <a:off x="654457" y="5786890"/>
            <a:ext cx="21971006" cy="522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b="1" spc="-300" sz="11600">
                <a:solidFill>
                  <a:srgbClr val="FFFFFF"/>
                </a:solidFill>
              </a:defRPr>
            </a:lvl1pPr>
          </a:lstStyle>
          <a:p>
            <a:pPr/>
            <a:r>
              <a:t>NATY Y LUIS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518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368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9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659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Marcador de contenido 3" descr="Marcador de contenido 3"/>
          <p:cNvPicPr>
            <a:picLocks noChangeAspect="1"/>
          </p:cNvPicPr>
          <p:nvPr/>
        </p:nvPicPr>
        <p:blipFill>
          <a:blip r:embed="rId2">
            <a:extLst/>
          </a:blip>
          <a:srcRect l="0" t="5133" r="0" b="5131"/>
          <a:stretch>
            <a:fillRect/>
          </a:stretch>
        </p:blipFill>
        <p:spPr>
          <a:xfrm>
            <a:off x="12241747" y="-40954"/>
            <a:ext cx="12153383" cy="137569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5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373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4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76" name="Encuentro"/>
          <p:cNvSpPr txBox="1"/>
          <p:nvPr/>
        </p:nvSpPr>
        <p:spPr>
          <a:xfrm>
            <a:off x="475487" y="754753"/>
            <a:ext cx="18580610" cy="12193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1828800">
              <a:lnSpc>
                <a:spcPct val="114000"/>
              </a:lnSpc>
              <a:spcBef>
                <a:spcPts val="0"/>
              </a:spcBef>
              <a:defRPr b="1" spc="-300" sz="8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Migrar es aprender a hablar de nuevo</a:t>
            </a:r>
            <a:endParaRPr spc="-232" sz="11600">
              <a:latin typeface="Arial"/>
              <a:ea typeface="Arial"/>
              <a:cs typeface="Arial"/>
              <a:sym typeface="Arial"/>
            </a:endParaRPr>
          </a:p>
          <a:p>
            <a:pPr defTabSz="1828800">
              <a:lnSpc>
                <a:spcPct val="114000"/>
              </a:lnSpc>
              <a:spcBef>
                <a:spcPts val="0"/>
              </a:spcBef>
              <a:defRPr b="1" spc="-300" sz="8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 lenguaje que está adentro</a:t>
            </a:r>
            <a:endParaRPr spc="-232" sz="11600">
              <a:latin typeface="Arial"/>
              <a:ea typeface="Arial"/>
              <a:cs typeface="Arial"/>
              <a:sym typeface="Arial"/>
            </a:endParaRPr>
          </a:p>
          <a:p>
            <a:pPr defTabSz="1828800">
              <a:lnSpc>
                <a:spcPct val="114000"/>
              </a:lnSpc>
              <a:spcBef>
                <a:spcPts val="0"/>
              </a:spcBef>
              <a:defRPr b="1" spc="-300" sz="8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Cerquitica aquí en el corazón</a:t>
            </a:r>
            <a:endParaRPr spc="-232" sz="11600">
              <a:latin typeface="Arial"/>
              <a:ea typeface="Arial"/>
              <a:cs typeface="Arial"/>
              <a:sym typeface="Arial"/>
            </a:endParaRPr>
          </a:p>
          <a:p>
            <a:pPr defTabSz="1828800">
              <a:lnSpc>
                <a:spcPct val="114000"/>
              </a:lnSpc>
              <a:spcBef>
                <a:spcPts val="0"/>
              </a:spcBef>
              <a:defRPr b="1" spc="-300" sz="8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Es entender también </a:t>
            </a:r>
            <a:endParaRPr spc="-232" sz="11600">
              <a:latin typeface="Arial"/>
              <a:ea typeface="Arial"/>
              <a:cs typeface="Arial"/>
              <a:sym typeface="Arial"/>
            </a:endParaRPr>
          </a:p>
          <a:p>
            <a:pPr defTabSz="1828800">
              <a:lnSpc>
                <a:spcPct val="114000"/>
              </a:lnSpc>
              <a:spcBef>
                <a:spcPts val="0"/>
              </a:spcBef>
              <a:defRPr b="1" spc="-300" sz="8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Que el mundo gira</a:t>
            </a:r>
            <a:endParaRPr spc="-232" sz="11600">
              <a:latin typeface="Arial"/>
              <a:ea typeface="Arial"/>
              <a:cs typeface="Arial"/>
              <a:sym typeface="Arial"/>
            </a:endParaRPr>
          </a:p>
          <a:p>
            <a:pPr defTabSz="1828800">
              <a:lnSpc>
                <a:spcPct val="114000"/>
              </a:lnSpc>
              <a:spcBef>
                <a:spcPts val="0"/>
              </a:spcBef>
              <a:defRPr b="1" spc="-300" sz="8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Y en sus vueltas nos regala</a:t>
            </a:r>
            <a:endParaRPr spc="-232" sz="11600">
              <a:latin typeface="Arial"/>
              <a:ea typeface="Arial"/>
              <a:cs typeface="Arial"/>
              <a:sym typeface="Arial"/>
            </a:endParaRPr>
          </a:p>
          <a:p>
            <a:pPr defTabSz="1828800">
              <a:lnSpc>
                <a:spcPct val="114000"/>
              </a:lnSpc>
              <a:spcBef>
                <a:spcPts val="0"/>
              </a:spcBef>
              <a:defRPr b="1" spc="-300" sz="8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 presente extraño a la razón.</a:t>
            </a:r>
            <a:endParaRPr spc="-232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AD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rcRect l="0" t="15543" r="0" b="0"/>
          <a:stretch>
            <a:fillRect/>
          </a:stretch>
        </p:blipFill>
        <p:spPr>
          <a:xfrm>
            <a:off x="13561572" y="-1"/>
            <a:ext cx="10822428" cy="137160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1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379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0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2" name="Encuentro"/>
          <p:cNvSpPr txBox="1"/>
          <p:nvPr/>
        </p:nvSpPr>
        <p:spPr>
          <a:xfrm>
            <a:off x="319670" y="1819413"/>
            <a:ext cx="23013352" cy="7188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1682453">
              <a:lnSpc>
                <a:spcPct val="80000"/>
              </a:lnSpc>
              <a:spcBef>
                <a:spcPts val="0"/>
              </a:spcBef>
              <a:defRPr b="1" spc="-207" sz="7935">
                <a:solidFill>
                  <a:srgbClr val="FFFFFF"/>
                </a:solidFill>
              </a:defRPr>
            </a:pPr>
            <a:r>
              <a:t>Migrar:</a:t>
            </a:r>
            <a:endParaRPr spc="-160" sz="8004"/>
          </a:p>
          <a:p>
            <a:pPr defTabSz="1682453">
              <a:lnSpc>
                <a:spcPct val="80000"/>
              </a:lnSpc>
              <a:spcBef>
                <a:spcPts val="0"/>
              </a:spcBef>
              <a:defRPr b="1" spc="-207" sz="7935">
                <a:solidFill>
                  <a:srgbClr val="FFFFFF"/>
                </a:solidFill>
              </a:defRPr>
            </a:pPr>
            <a:r>
              <a:t>Como un baile</a:t>
            </a:r>
            <a:endParaRPr spc="-160" sz="8004"/>
          </a:p>
          <a:p>
            <a:pPr defTabSz="1682453">
              <a:lnSpc>
                <a:spcPct val="80000"/>
              </a:lnSpc>
              <a:spcBef>
                <a:spcPts val="0"/>
              </a:spcBef>
              <a:defRPr b="1" spc="-207" sz="7935">
                <a:solidFill>
                  <a:srgbClr val="FFFFFF"/>
                </a:solidFill>
              </a:defRPr>
            </a:pPr>
            <a:r>
              <a:t>En el que aprendes</a:t>
            </a:r>
            <a:endParaRPr spc="-160" sz="8004"/>
          </a:p>
          <a:p>
            <a:pPr defTabSz="1682453">
              <a:lnSpc>
                <a:spcPct val="80000"/>
              </a:lnSpc>
              <a:spcBef>
                <a:spcPts val="0"/>
              </a:spcBef>
              <a:defRPr b="1" spc="-207" sz="7935">
                <a:solidFill>
                  <a:srgbClr val="FFFFFF"/>
                </a:solidFill>
              </a:defRPr>
            </a:pPr>
            <a:r>
              <a:t>A cambiar</a:t>
            </a:r>
            <a:endParaRPr spc="-160" sz="8004"/>
          </a:p>
          <a:p>
            <a:pPr defTabSz="1682453">
              <a:lnSpc>
                <a:spcPct val="80000"/>
              </a:lnSpc>
              <a:spcBef>
                <a:spcPts val="0"/>
              </a:spcBef>
              <a:defRPr b="1" spc="-160" sz="7935">
                <a:solidFill>
                  <a:srgbClr val="FFFFFF"/>
                </a:solidFill>
              </a:defRPr>
            </a:pPr>
          </a:p>
          <a:p>
            <a:pPr defTabSz="1682453">
              <a:lnSpc>
                <a:spcPct val="80000"/>
              </a:lnSpc>
              <a:spcBef>
                <a:spcPts val="0"/>
              </a:spcBef>
              <a:defRPr b="1" spc="-160" sz="7935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518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384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5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7" name="Rectángulo"/>
          <p:cNvSpPr/>
          <p:nvPr/>
        </p:nvSpPr>
        <p:spPr>
          <a:xfrm>
            <a:off x="-3" y="2821988"/>
            <a:ext cx="24384004" cy="2757585"/>
          </a:xfrm>
          <a:prstGeom prst="rect">
            <a:avLst/>
          </a:prstGeom>
          <a:solidFill>
            <a:srgbClr val="E6594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8" name="Rectángulo"/>
          <p:cNvSpPr/>
          <p:nvPr/>
        </p:nvSpPr>
        <p:spPr>
          <a:xfrm>
            <a:off x="0" y="5439974"/>
            <a:ext cx="24384000" cy="2583707"/>
          </a:xfrm>
          <a:prstGeom prst="rect">
            <a:avLst/>
          </a:prstGeom>
          <a:solidFill>
            <a:srgbClr val="11AD9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89" name="Rectángulo"/>
          <p:cNvSpPr/>
          <p:nvPr/>
        </p:nvSpPr>
        <p:spPr>
          <a:xfrm>
            <a:off x="-1" y="8023680"/>
            <a:ext cx="24395132" cy="2739670"/>
          </a:xfrm>
          <a:prstGeom prst="rect">
            <a:avLst/>
          </a:prstGeom>
          <a:solidFill>
            <a:srgbClr val="6B6B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0" name="Rectángulo"/>
          <p:cNvSpPr/>
          <p:nvPr/>
        </p:nvSpPr>
        <p:spPr>
          <a:xfrm>
            <a:off x="-1" y="0"/>
            <a:ext cx="24395132" cy="2860645"/>
          </a:xfrm>
          <a:prstGeom prst="rect">
            <a:avLst/>
          </a:prstGeom>
          <a:solidFill>
            <a:srgbClr val="EEB2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391" name="Subtítulo de presentación"/>
          <p:cNvSpPr txBox="1"/>
          <p:nvPr/>
        </p:nvSpPr>
        <p:spPr>
          <a:xfrm>
            <a:off x="584898" y="795304"/>
            <a:ext cx="21971002" cy="1905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6600">
                <a:solidFill>
                  <a:srgbClr val="FFFFFF"/>
                </a:solidFill>
              </a:defRPr>
            </a:lvl1pPr>
          </a:lstStyle>
          <a:p>
            <a:pPr/>
            <a:r>
              <a:t>Comunidad de saberes, prácticas y aprendizajes</a:t>
            </a:r>
          </a:p>
        </p:txBody>
      </p:sp>
      <p:sp>
        <p:nvSpPr>
          <p:cNvPr id="392" name="Subtítulo de presentación"/>
          <p:cNvSpPr txBox="1"/>
          <p:nvPr/>
        </p:nvSpPr>
        <p:spPr>
          <a:xfrm>
            <a:off x="654461" y="3502969"/>
            <a:ext cx="21971002" cy="1905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8800">
                <a:solidFill>
                  <a:srgbClr val="FFFFFF"/>
                </a:solidFill>
              </a:defRPr>
            </a:lvl1pPr>
          </a:lstStyle>
          <a:p>
            <a:pPr/>
            <a:r>
              <a:t>#COONSPIRAMOS</a:t>
            </a:r>
          </a:p>
        </p:txBody>
      </p:sp>
      <p:sp>
        <p:nvSpPr>
          <p:cNvPr id="393" name="Subtítulo de presentación"/>
          <p:cNvSpPr txBox="1"/>
          <p:nvPr/>
        </p:nvSpPr>
        <p:spPr>
          <a:xfrm>
            <a:off x="654461" y="6150683"/>
            <a:ext cx="21971002" cy="1905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6600">
                <a:solidFill>
                  <a:srgbClr val="FFFFFF"/>
                </a:solidFill>
              </a:defRPr>
            </a:lvl1pPr>
          </a:lstStyle>
          <a:p>
            <a:pPr/>
            <a:r>
              <a:t>Festival de experiencias</a:t>
            </a:r>
          </a:p>
        </p:txBody>
      </p:sp>
      <p:sp>
        <p:nvSpPr>
          <p:cNvPr id="394" name="Subtítulo de presentación"/>
          <p:cNvSpPr txBox="1"/>
          <p:nvPr/>
        </p:nvSpPr>
        <p:spPr>
          <a:xfrm>
            <a:off x="629061" y="8798397"/>
            <a:ext cx="21971002" cy="1905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6600">
                <a:solidFill>
                  <a:srgbClr val="FFFFFF"/>
                </a:solidFill>
              </a:defRPr>
            </a:lvl1pPr>
          </a:lstStyle>
          <a:p>
            <a:pPr/>
            <a:r>
              <a:t>Saludo general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D5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221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4" name="Captura de Pantalla 2020-08-19 a la(s) 7.04.23 p. m..png" descr="Captura de Pantalla 2020-08-19 a la(s) 7.04.23 p. m.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40048" y="1868523"/>
            <a:ext cx="6816848" cy="36397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0" name="Grupo"/>
          <p:cNvGrpSpPr/>
          <p:nvPr/>
        </p:nvGrpSpPr>
        <p:grpSpPr>
          <a:xfrm>
            <a:off x="7843074" y="1422927"/>
            <a:ext cx="6375491" cy="4064019"/>
            <a:chOff x="0" y="280224"/>
            <a:chExt cx="6375490" cy="4064017"/>
          </a:xfrm>
        </p:grpSpPr>
        <p:pic>
          <p:nvPicPr>
            <p:cNvPr id="225" name="Óvalo Óvalo" descr="Óvalo Óvalo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167262" y="2128828"/>
              <a:ext cx="4208229" cy="848153"/>
            </a:xfrm>
            <a:prstGeom prst="rect">
              <a:avLst/>
            </a:prstGeom>
            <a:effectLst/>
          </p:spPr>
        </p:pic>
        <p:sp>
          <p:nvSpPr>
            <p:cNvPr id="227" name="En el ícono de video selecciona elegir fondo"/>
            <p:cNvSpPr/>
            <p:nvPr/>
          </p:nvSpPr>
          <p:spPr>
            <a:xfrm>
              <a:off x="0" y="280224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2438338">
                <a:defRPr b="1" sz="3000">
                  <a:solidFill>
                    <a:srgbClr val="5E5E5E"/>
                  </a:solidFill>
                </a:defRPr>
              </a:pPr>
              <a:r>
                <a:t>En el </a:t>
              </a:r>
              <a:r>
                <a:rPr>
                  <a:solidFill>
                    <a:srgbClr val="EE220C"/>
                  </a:solidFill>
                </a:rPr>
                <a:t>ícono de video</a:t>
              </a:r>
              <a:r>
                <a:t> selecciona </a:t>
              </a:r>
              <a:r>
                <a:rPr>
                  <a:solidFill>
                    <a:srgbClr val="EE220C"/>
                  </a:solidFill>
                </a:rPr>
                <a:t>elegir fondo</a:t>
              </a:r>
            </a:p>
          </p:txBody>
        </p:sp>
        <p:pic>
          <p:nvPicPr>
            <p:cNvPr id="228" name="Óvalo Óvalo" descr="Óvalo Óvalo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30599" y="3323963"/>
              <a:ext cx="1999563" cy="1020279"/>
            </a:xfrm>
            <a:prstGeom prst="rect">
              <a:avLst/>
            </a:prstGeom>
            <a:effectLst/>
          </p:spPr>
        </p:pic>
      </p:grpSp>
      <p:pic>
        <p:nvPicPr>
          <p:cNvPr id="231" name="Captura de Pantalla 2020-08-19 a la(s) 7.04.55 p. m..png" descr="Captura de Pantalla 2020-08-19 a la(s) 7.04.55 p. m.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27067" y="8123301"/>
            <a:ext cx="6351268" cy="36397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5" name="Grupo"/>
          <p:cNvGrpSpPr/>
          <p:nvPr/>
        </p:nvGrpSpPr>
        <p:grpSpPr>
          <a:xfrm>
            <a:off x="4865249" y="7729216"/>
            <a:ext cx="3701972" cy="1270001"/>
            <a:chOff x="0" y="280224"/>
            <a:chExt cx="3701970" cy="1270000"/>
          </a:xfrm>
        </p:grpSpPr>
        <p:sp>
          <p:nvSpPr>
            <p:cNvPr id="232" name="Agregar otro fondo"/>
            <p:cNvSpPr/>
            <p:nvPr/>
          </p:nvSpPr>
          <p:spPr>
            <a:xfrm>
              <a:off x="0" y="280224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2438338">
                <a:defRPr b="1" sz="3000">
                  <a:solidFill>
                    <a:srgbClr val="5E5E5E"/>
                  </a:solidFill>
                </a:defRPr>
              </a:pPr>
              <a:r>
                <a:t>Agregar otro </a:t>
              </a:r>
              <a:r>
                <a:rPr>
                  <a:solidFill>
                    <a:srgbClr val="EE220C"/>
                  </a:solidFill>
                </a:rPr>
                <a:t>fondo</a:t>
              </a:r>
            </a:p>
          </p:txBody>
        </p:sp>
        <p:pic>
          <p:nvPicPr>
            <p:cNvPr id="233" name="Óvalo Óvalo" descr="Óvalo Óvalo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982433" y="658747"/>
              <a:ext cx="719538" cy="715333"/>
            </a:xfrm>
            <a:prstGeom prst="rect">
              <a:avLst/>
            </a:prstGeom>
            <a:effectLst/>
          </p:spPr>
        </p:pic>
      </p:grpSp>
      <p:pic>
        <p:nvPicPr>
          <p:cNvPr id="236" name="Captura de Pantalla 2020-08-19 a la(s) 7.05.33 p. m..png" descr="Captura de Pantalla 2020-08-19 a la(s) 7.05.33 p. m.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524259" y="8757615"/>
            <a:ext cx="1625601" cy="9271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0" name="Grupo"/>
          <p:cNvGrpSpPr/>
          <p:nvPr/>
        </p:nvGrpSpPr>
        <p:grpSpPr>
          <a:xfrm>
            <a:off x="8436992" y="8560587"/>
            <a:ext cx="1889687" cy="2844755"/>
            <a:chOff x="-50800" y="-50800"/>
            <a:chExt cx="1889685" cy="2844754"/>
          </a:xfrm>
        </p:grpSpPr>
        <p:pic>
          <p:nvPicPr>
            <p:cNvPr id="237" name="Óvalo Óvalo" descr="Óvalo Óvalo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50800" y="-50801"/>
              <a:ext cx="1889686" cy="886637"/>
            </a:xfrm>
            <a:prstGeom prst="rect">
              <a:avLst/>
            </a:prstGeom>
            <a:effectLst/>
          </p:spPr>
        </p:pic>
        <p:sp>
          <p:nvSpPr>
            <p:cNvPr id="239" name="Click en añadir imagen"/>
            <p:cNvSpPr/>
            <p:nvPr/>
          </p:nvSpPr>
          <p:spPr>
            <a:xfrm>
              <a:off x="89182" y="152395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2438338">
                <a:defRPr b="1" sz="3000">
                  <a:solidFill>
                    <a:srgbClr val="5E5E5E"/>
                  </a:solidFill>
                </a:defRPr>
              </a:pPr>
              <a:r>
                <a:t>Click en añadir </a:t>
              </a:r>
              <a:r>
                <a:rPr>
                  <a:solidFill>
                    <a:srgbClr val="EE220C"/>
                  </a:solidFill>
                </a:rPr>
                <a:t>imagen</a:t>
              </a:r>
            </a:p>
          </p:txBody>
        </p:sp>
      </p:grpSp>
      <p:pic>
        <p:nvPicPr>
          <p:cNvPr id="241" name="Captura de Pantalla 2020-08-19 a la(s) 7.06.48 p. m..png" descr="Captura de Pantalla 2020-08-19 a la(s) 7.06.48 p. m.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6465732" y="9042193"/>
            <a:ext cx="4978401" cy="14859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" name="Grupo"/>
          <p:cNvGrpSpPr/>
          <p:nvPr/>
        </p:nvGrpSpPr>
        <p:grpSpPr>
          <a:xfrm>
            <a:off x="16445899" y="8478116"/>
            <a:ext cx="4933025" cy="1561880"/>
            <a:chOff x="-12913" y="280224"/>
            <a:chExt cx="4933023" cy="1561878"/>
          </a:xfrm>
        </p:grpSpPr>
        <p:sp>
          <p:nvSpPr>
            <p:cNvPr id="242" name="Ubica la carpeta y selecciona imagen"/>
            <p:cNvSpPr/>
            <p:nvPr/>
          </p:nvSpPr>
          <p:spPr>
            <a:xfrm>
              <a:off x="0" y="280224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2438338">
                <a:defRPr b="1" sz="3000">
                  <a:solidFill>
                    <a:srgbClr val="5E5E5E"/>
                  </a:solidFill>
                </a:defRPr>
              </a:pPr>
              <a:r>
                <a:t>Ubica la carpeta y selecciona </a:t>
              </a:r>
              <a:r>
                <a:rPr>
                  <a:solidFill>
                    <a:srgbClr val="EE220C"/>
                  </a:solidFill>
                </a:rPr>
                <a:t>imagen</a:t>
              </a:r>
            </a:p>
          </p:txBody>
        </p:sp>
        <p:pic>
          <p:nvPicPr>
            <p:cNvPr id="243" name="Óvalo Óvalo" descr="Óvalo Óvalo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12914" y="947422"/>
              <a:ext cx="4933024" cy="894681"/>
            </a:xfrm>
            <a:prstGeom prst="rect">
              <a:avLst/>
            </a:prstGeom>
            <a:effectLst/>
          </p:spPr>
        </p:pic>
      </p:grpSp>
      <p:sp>
        <p:nvSpPr>
          <p:cNvPr id="246" name="1"/>
          <p:cNvSpPr txBox="1"/>
          <p:nvPr/>
        </p:nvSpPr>
        <p:spPr>
          <a:xfrm>
            <a:off x="7733799" y="2637409"/>
            <a:ext cx="679197" cy="1304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5E5E5E"/>
                </a:solidFill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47" name="2"/>
          <p:cNvSpPr txBox="1"/>
          <p:nvPr/>
        </p:nvSpPr>
        <p:spPr>
          <a:xfrm>
            <a:off x="746849" y="9092797"/>
            <a:ext cx="679197" cy="1304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5E5E5E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48" name="3"/>
          <p:cNvSpPr txBox="1"/>
          <p:nvPr/>
        </p:nvSpPr>
        <p:spPr>
          <a:xfrm>
            <a:off x="15429366" y="8954014"/>
            <a:ext cx="679197" cy="1304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2438338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5E5E5E"/>
                </a:solidFill>
              </a:defRPr>
            </a:lvl1pPr>
          </a:lstStyle>
          <a:p>
            <a:pPr/>
            <a: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1"/>
      <p:bldP build="whole" bldLvl="1" animBg="1" rev="0" advAuto="0" spid="235" grpId="2"/>
      <p:bldP build="whole" bldLvl="1" animBg="1" rev="0" advAuto="0" spid="245" grpId="4"/>
      <p:bldP build="whole" bldLvl="1" animBg="1" rev="0" advAuto="0" spid="240" grpId="3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518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396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7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9" name="Encuentro"/>
          <p:cNvSpPr txBox="1"/>
          <p:nvPr/>
        </p:nvSpPr>
        <p:spPr>
          <a:xfrm>
            <a:off x="475486" y="804672"/>
            <a:ext cx="23565096" cy="12720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b="1" spc="-300" sz="5500">
                <a:solidFill>
                  <a:srgbClr val="FFFFFF"/>
                </a:solidFill>
              </a:defRPr>
            </a:pPr>
            <a:r>
              <a:t>Tener en cuenta:</a:t>
            </a:r>
            <a:endParaRPr spc="-232" sz="10700"/>
          </a:p>
          <a:p>
            <a:pPr>
              <a:lnSpc>
                <a:spcPct val="100000"/>
              </a:lnSpc>
              <a:spcBef>
                <a:spcPts val="0"/>
              </a:spcBef>
              <a:defRPr b="1" spc="-232" sz="6000">
                <a:solidFill>
                  <a:srgbClr val="FFFFFF"/>
                </a:solidFill>
              </a:defRPr>
            </a:pPr>
          </a:p>
          <a:p>
            <a:pPr marL="857250" indent="-857250">
              <a:lnSpc>
                <a:spcPct val="100000"/>
              </a:lnSpc>
              <a:spcBef>
                <a:spcPts val="0"/>
              </a:spcBef>
              <a:buSzPct val="100000"/>
              <a:buFont typeface="Courier New"/>
              <a:buChar char="o"/>
              <a:defRPr b="1" spc="-300" sz="5500">
                <a:solidFill>
                  <a:srgbClr val="FFFFFF"/>
                </a:solidFill>
              </a:defRPr>
            </a:pPr>
            <a:r>
              <a:t>Curiosidad.</a:t>
            </a:r>
            <a:endParaRPr spc="-232" sz="10700"/>
          </a:p>
          <a:p>
            <a:pPr marL="857250" indent="-857250">
              <a:lnSpc>
                <a:spcPct val="100000"/>
              </a:lnSpc>
              <a:spcBef>
                <a:spcPts val="0"/>
              </a:spcBef>
              <a:buSzPct val="100000"/>
              <a:buFont typeface="Courier New"/>
              <a:buChar char="o"/>
              <a:defRPr b="1" spc="-232" sz="6000">
                <a:solidFill>
                  <a:srgbClr val="FFFFFF"/>
                </a:solidFill>
              </a:defRPr>
            </a:pPr>
          </a:p>
          <a:p>
            <a:pPr marL="857250" indent="-857250">
              <a:lnSpc>
                <a:spcPct val="100000"/>
              </a:lnSpc>
              <a:spcBef>
                <a:spcPts val="0"/>
              </a:spcBef>
              <a:buSzPct val="100000"/>
              <a:buFont typeface="Courier New"/>
              <a:buChar char="o"/>
              <a:defRPr b="1" spc="-300" sz="5500">
                <a:solidFill>
                  <a:srgbClr val="FFFFFF"/>
                </a:solidFill>
              </a:defRPr>
            </a:pPr>
            <a:r>
              <a:t>Hacer play en un primer video que encontrarán en la taquilla del Festival.</a:t>
            </a:r>
            <a:endParaRPr spc="-232" sz="10700"/>
          </a:p>
          <a:p>
            <a:pPr marL="857250" indent="-857250">
              <a:lnSpc>
                <a:spcPct val="100000"/>
              </a:lnSpc>
              <a:spcBef>
                <a:spcPts val="0"/>
              </a:spcBef>
              <a:buSzPct val="100000"/>
              <a:buFont typeface="Courier New"/>
              <a:buChar char="o"/>
              <a:defRPr b="1" spc="-232" sz="6000">
                <a:solidFill>
                  <a:srgbClr val="FFFFFF"/>
                </a:solidFill>
              </a:defRPr>
            </a:pPr>
          </a:p>
          <a:p>
            <a:pPr marL="857250" indent="-857250">
              <a:lnSpc>
                <a:spcPct val="100000"/>
              </a:lnSpc>
              <a:spcBef>
                <a:spcPts val="0"/>
              </a:spcBef>
              <a:buSzPct val="100000"/>
              <a:buFont typeface="Courier New"/>
              <a:buChar char="o"/>
              <a:defRPr b="1" spc="-300" sz="5500">
                <a:solidFill>
                  <a:srgbClr val="FFFFFF"/>
                </a:solidFill>
              </a:defRPr>
            </a:pPr>
            <a:r>
              <a:t>Luego hacer click en la boleta o entrada para acceder.</a:t>
            </a:r>
            <a:endParaRPr spc="-232" sz="10700"/>
          </a:p>
          <a:p>
            <a:pPr marL="857250" indent="-857250">
              <a:lnSpc>
                <a:spcPct val="100000"/>
              </a:lnSpc>
              <a:spcBef>
                <a:spcPts val="0"/>
              </a:spcBef>
              <a:buSzPct val="100000"/>
              <a:buFont typeface="Courier New"/>
              <a:buChar char="o"/>
              <a:defRPr b="1" spc="-232" sz="6000">
                <a:solidFill>
                  <a:srgbClr val="FFFFFF"/>
                </a:solidFill>
              </a:defRPr>
            </a:pPr>
          </a:p>
          <a:p>
            <a:pPr marL="857250" indent="-857250">
              <a:lnSpc>
                <a:spcPct val="100000"/>
              </a:lnSpc>
              <a:spcBef>
                <a:spcPts val="0"/>
              </a:spcBef>
              <a:buSzPct val="100000"/>
              <a:buFont typeface="Courier New"/>
              <a:buChar char="o"/>
              <a:defRPr b="1" spc="-300" sz="5500">
                <a:solidFill>
                  <a:srgbClr val="FFFFFF"/>
                </a:solidFill>
              </a:defRPr>
            </a:pPr>
            <a:r>
              <a:t>Dar un recorrido con su mouse por los puestos o stands del Festival.</a:t>
            </a:r>
            <a:endParaRPr spc="-232" sz="10700"/>
          </a:p>
          <a:p>
            <a:pPr marL="857250" indent="-857250">
              <a:lnSpc>
                <a:spcPct val="100000"/>
              </a:lnSpc>
              <a:spcBef>
                <a:spcPts val="0"/>
              </a:spcBef>
              <a:buSzPct val="100000"/>
              <a:buFont typeface="Courier New"/>
              <a:buChar char="o"/>
              <a:defRPr b="1" spc="-232" sz="6000">
                <a:solidFill>
                  <a:srgbClr val="FFFFFF"/>
                </a:solidFill>
              </a:defRPr>
            </a:pPr>
          </a:p>
          <a:p>
            <a:pPr marL="857250" indent="-857250">
              <a:lnSpc>
                <a:spcPct val="100000"/>
              </a:lnSpc>
              <a:spcBef>
                <a:spcPts val="0"/>
              </a:spcBef>
              <a:buSzPct val="100000"/>
              <a:buFont typeface="Courier New"/>
              <a:buChar char="o"/>
              <a:defRPr b="1" spc="-300" sz="5500">
                <a:solidFill>
                  <a:srgbClr val="FFFFFF"/>
                </a:solidFill>
              </a:defRPr>
            </a:pPr>
            <a:r>
              <a:t>Reconocer cómo funcionan los botones y qué objetos están presentes.</a:t>
            </a:r>
            <a:endParaRPr spc="-232" sz="10700"/>
          </a:p>
          <a:p>
            <a:pPr marL="857250" indent="-857250">
              <a:lnSpc>
                <a:spcPct val="100000"/>
              </a:lnSpc>
              <a:spcBef>
                <a:spcPts val="0"/>
              </a:spcBef>
              <a:buSzPct val="100000"/>
              <a:buFont typeface="Courier New"/>
              <a:buChar char="o"/>
              <a:defRPr b="1" spc="-232" sz="6000">
                <a:solidFill>
                  <a:srgbClr val="FFFFFF"/>
                </a:solidFill>
              </a:defRPr>
            </a:pPr>
          </a:p>
          <a:p>
            <a:pPr marL="857250" indent="-857250">
              <a:lnSpc>
                <a:spcPct val="100000"/>
              </a:lnSpc>
              <a:spcBef>
                <a:spcPts val="0"/>
              </a:spcBef>
              <a:buSzPct val="100000"/>
              <a:buFont typeface="Courier New"/>
              <a:buChar char="o"/>
              <a:defRPr b="1" spc="-300" sz="5500">
                <a:solidFill>
                  <a:srgbClr val="FFFFFF"/>
                </a:solidFill>
              </a:defRPr>
            </a:pPr>
            <a:r>
              <a:t>Regresar en 20 minutos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B2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401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2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4" name="Encuentro"/>
          <p:cNvSpPr txBox="1"/>
          <p:nvPr/>
        </p:nvSpPr>
        <p:spPr>
          <a:xfrm>
            <a:off x="654457" y="5786890"/>
            <a:ext cx="21971006" cy="522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b="1" spc="-300" sz="11600">
                <a:solidFill>
                  <a:srgbClr val="FFFFFF"/>
                </a:solidFill>
              </a:defRPr>
            </a:lvl1pPr>
          </a:lstStyle>
          <a:p>
            <a:pPr/>
            <a:r>
              <a:t>VISITA A FESTIVAL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EB2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406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7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9" name="Encuentro"/>
          <p:cNvSpPr txBox="1"/>
          <p:nvPr/>
        </p:nvSpPr>
        <p:spPr>
          <a:xfrm>
            <a:off x="654457" y="5786890"/>
            <a:ext cx="21971006" cy="522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b="1" spc="-300" sz="11600">
                <a:solidFill>
                  <a:srgbClr val="FFFFFF"/>
                </a:solidFill>
              </a:defRPr>
            </a:lvl1pPr>
          </a:lstStyle>
          <a:p>
            <a:pPr/>
            <a:r>
              <a:t>TRINIDAD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0"/>
            <a:ext cx="24474649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44435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0"/>
            <a:ext cx="24474649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66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24384000" cy="136482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78;p51"/>
          <p:cNvSpPr/>
          <p:nvPr/>
        </p:nvSpPr>
        <p:spPr>
          <a:xfrm>
            <a:off x="0" y="2813387"/>
            <a:ext cx="24384000" cy="10902400"/>
          </a:xfrm>
          <a:prstGeom prst="rect">
            <a:avLst/>
          </a:prstGeom>
          <a:solidFill>
            <a:srgbClr val="56AEC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spcBef>
                <a:spcPts val="0"/>
              </a:spcBef>
              <a:defRPr b="1" sz="3200">
                <a:solidFill>
                  <a:srgbClr val="0F304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424" name="Google Shape;480;p51" descr="Google Shape;480;p5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6800" y="3092001"/>
            <a:ext cx="13620011" cy="10345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Google Shape;481;p51" descr="Google Shape;481;p5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87266" y="3109011"/>
            <a:ext cx="8899137" cy="10311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" name="Google Shape;482;p51" descr="Google Shape;482;p5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" y="3404601"/>
            <a:ext cx="10422361" cy="10311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Google Shape;483;p51" descr="Google Shape;483;p5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8599" y="928098"/>
            <a:ext cx="16296732" cy="1250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Google Shape;484;p51" descr="Google Shape;484;p5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53074" y="0"/>
            <a:ext cx="13330925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Google Shape;485;p51" descr="Google Shape;485;p5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93267" y="898300"/>
            <a:ext cx="11964270" cy="1148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Google Shape;486;p51" descr="Google Shape;486;p51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087266" y="4253288"/>
            <a:ext cx="16296737" cy="9166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Google Shape;487;p51" descr="Google Shape;487;p51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568602" y="1190600"/>
            <a:ext cx="18064578" cy="10902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Google Shape;488;p51" descr="Google Shape;488;p51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93664" y="810750"/>
            <a:ext cx="13620000" cy="120945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5" name="Google Shape;489;p51"/>
          <p:cNvGrpSpPr/>
          <p:nvPr/>
        </p:nvGrpSpPr>
        <p:grpSpPr>
          <a:xfrm>
            <a:off x="3169599" y="4034132"/>
            <a:ext cx="18734402" cy="6156001"/>
            <a:chOff x="0" y="0"/>
            <a:chExt cx="18734400" cy="6156000"/>
          </a:xfrm>
        </p:grpSpPr>
        <p:sp>
          <p:nvSpPr>
            <p:cNvPr id="433" name="Rectángulo"/>
            <p:cNvSpPr/>
            <p:nvPr/>
          </p:nvSpPr>
          <p:spPr>
            <a:xfrm>
              <a:off x="-1" y="-1"/>
              <a:ext cx="18734402" cy="6156002"/>
            </a:xfrm>
            <a:prstGeom prst="rect">
              <a:avLst/>
            </a:prstGeom>
            <a:solidFill>
              <a:srgbClr val="46B2C0"/>
            </a:solidFill>
            <a:ln w="762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  <a:defRPr sz="192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34" name="¿Qué sociedad queremos ser?"/>
            <p:cNvSpPr txBox="1"/>
            <p:nvPr/>
          </p:nvSpPr>
          <p:spPr>
            <a:xfrm>
              <a:off x="129566" y="38099"/>
              <a:ext cx="18475267" cy="602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b="1" sz="192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/>
              <a:r>
                <a:t>¿Qué sociedad queremos ser?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2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2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2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5" grpId="2"/>
      <p:bldP build="whole" bldLvl="1" animBg="1" rev="0" advAuto="0" spid="424" grpId="1"/>
      <p:bldP build="whole" bldLvl="1" animBg="1" rev="0" advAuto="0" spid="427" grpId="4"/>
      <p:bldP build="whole" bldLvl="1" animBg="1" rev="0" advAuto="0" spid="431" grpId="8"/>
      <p:bldP build="whole" bldLvl="1" animBg="1" rev="0" advAuto="0" spid="432" grpId="9"/>
      <p:bldP build="whole" bldLvl="1" animBg="1" rev="0" advAuto="0" spid="429" grpId="6"/>
      <p:bldP build="whole" bldLvl="1" animBg="1" rev="0" advAuto="0" spid="435" grpId="10"/>
      <p:bldP build="whole" bldLvl="1" animBg="1" rev="0" advAuto="0" spid="426" grpId="3"/>
      <p:bldP build="whole" bldLvl="1" animBg="1" rev="0" advAuto="0" spid="428" grpId="5"/>
      <p:bldP build="whole" bldLvl="1" animBg="1" rev="0" advAuto="0" spid="430" grpId="7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121134"/>
            <a:ext cx="24384000" cy="5473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518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439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0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42" name="Imagen 2" descr="Imagen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-2"/>
            <a:ext cx="18288000" cy="13710777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Encuentro"/>
          <p:cNvSpPr txBox="1"/>
          <p:nvPr/>
        </p:nvSpPr>
        <p:spPr>
          <a:xfrm>
            <a:off x="1279770" y="10863567"/>
            <a:ext cx="21276128" cy="3014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0"/>
              </a:spcBef>
              <a:defRPr b="1" spc="-300" sz="13900">
                <a:solidFill>
                  <a:srgbClr val="FFFFFF"/>
                </a:solidFill>
              </a:defRPr>
            </a:lvl1pPr>
          </a:lstStyle>
          <a:p>
            <a:pPr/>
            <a:r>
              <a:t>Encuentro de a dos.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518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445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6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8" name="Encuentro"/>
          <p:cNvSpPr txBox="1"/>
          <p:nvPr/>
        </p:nvSpPr>
        <p:spPr>
          <a:xfrm>
            <a:off x="654457" y="5786890"/>
            <a:ext cx="21971006" cy="522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b="1" spc="-300" sz="11600">
                <a:solidFill>
                  <a:srgbClr val="FFFFFF"/>
                </a:solidFill>
              </a:defRPr>
            </a:lvl1pPr>
          </a:lstStyle>
          <a:p>
            <a:pPr/>
            <a:r>
              <a:t>OMAR Y RANDOLF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24384000" cy="137329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24384000" cy="13699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24384000" cy="13699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66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Imagen 2" descr="Imagen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44435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Imagen 1" descr="Imagen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agen 3" descr="Imagen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0"/>
            <a:ext cx="2441414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518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Autor y fecha"/>
          <p:cNvSpPr txBox="1"/>
          <p:nvPr>
            <p:ph type="body" sz="quarter" idx="1"/>
          </p:nvPr>
        </p:nvSpPr>
        <p:spPr>
          <a:xfrm>
            <a:off x="1206499" y="10865460"/>
            <a:ext cx="21971002" cy="792803"/>
          </a:xfrm>
          <a:prstGeom prst="rect">
            <a:avLst/>
          </a:prstGeom>
        </p:spPr>
        <p:txBody>
          <a:bodyPr/>
          <a:lstStyle>
            <a:lvl1pPr defTabSz="800735">
              <a:lnSpc>
                <a:spcPct val="90000"/>
              </a:lnSpc>
              <a:defRPr sz="4656">
                <a:solidFill>
                  <a:srgbClr val="FFFFFF"/>
                </a:solidFill>
              </a:defRPr>
            </a:lvl1pPr>
          </a:lstStyle>
          <a:p>
            <a:pPr/>
            <a:r>
              <a:t>Agosto 20 - 2020</a:t>
            </a:r>
          </a:p>
        </p:txBody>
      </p:sp>
      <p:sp>
        <p:nvSpPr>
          <p:cNvPr id="253" name="Encuentro"/>
          <p:cNvSpPr txBox="1"/>
          <p:nvPr>
            <p:ph type="title"/>
          </p:nvPr>
        </p:nvSpPr>
        <p:spPr>
          <a:xfrm>
            <a:off x="1176149" y="1577145"/>
            <a:ext cx="22834088" cy="4110082"/>
          </a:xfrm>
          <a:prstGeom prst="rect">
            <a:avLst/>
          </a:prstGeom>
        </p:spPr>
        <p:txBody>
          <a:bodyPr anchor="t"/>
          <a:lstStyle/>
          <a:p>
            <a:pPr defTabSz="1560536">
              <a:lnSpc>
                <a:spcPct val="100000"/>
              </a:lnSpc>
              <a:defRPr spc="-192" sz="8640">
                <a:solidFill>
                  <a:srgbClr val="FFFFFF"/>
                </a:solidFill>
              </a:defRPr>
            </a:pPr>
            <a:r>
              <a:t>FESTIVAL </a:t>
            </a:r>
          </a:p>
          <a:p>
            <a:pPr defTabSz="1560536">
              <a:lnSpc>
                <a:spcPct val="100000"/>
              </a:lnSpc>
              <a:defRPr spc="-192" sz="8640">
                <a:solidFill>
                  <a:srgbClr val="FFFFFF"/>
                </a:solidFill>
              </a:defRPr>
            </a:pPr>
            <a:r>
              <a:t>LATINOAMERICANO DE</a:t>
            </a:r>
            <a:br/>
            <a:r>
              <a:t>EXPERIENCIAS</a:t>
            </a:r>
          </a:p>
        </p:txBody>
      </p:sp>
      <p:sp>
        <p:nvSpPr>
          <p:cNvPr id="254" name="Subtítulo de presentación"/>
          <p:cNvSpPr txBox="1"/>
          <p:nvPr/>
        </p:nvSpPr>
        <p:spPr>
          <a:xfrm>
            <a:off x="1206499" y="9214239"/>
            <a:ext cx="21971002" cy="1905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6000">
                <a:solidFill>
                  <a:srgbClr val="FFFFFF"/>
                </a:solidFill>
              </a:defRPr>
            </a:lvl1pPr>
          </a:lstStyle>
          <a:p>
            <a:pPr/>
            <a:r>
              <a:t>Red Jesuita con Migrantes Latinoamérica y el Caribe</a:t>
            </a:r>
          </a:p>
        </p:txBody>
      </p:sp>
      <p:grpSp>
        <p:nvGrpSpPr>
          <p:cNvPr id="257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255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6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AD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467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8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0" name="Encuentro"/>
          <p:cNvSpPr txBox="1"/>
          <p:nvPr/>
        </p:nvSpPr>
        <p:spPr>
          <a:xfrm>
            <a:off x="654457" y="5786890"/>
            <a:ext cx="21971006" cy="522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b="1" spc="-300" sz="11600">
                <a:solidFill>
                  <a:srgbClr val="FFFFFF"/>
                </a:solidFill>
              </a:defRPr>
            </a:lvl1pPr>
          </a:lstStyle>
          <a:p>
            <a:pPr/>
            <a:r>
              <a:t>VISITA AL FESTIVAL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659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4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472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3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5" name="Encuentro"/>
          <p:cNvSpPr txBox="1"/>
          <p:nvPr/>
        </p:nvSpPr>
        <p:spPr>
          <a:xfrm>
            <a:off x="654457" y="5786890"/>
            <a:ext cx="21971006" cy="522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b="1" spc="-300" sz="11600">
                <a:solidFill>
                  <a:srgbClr val="FFFFFF"/>
                </a:solidFill>
              </a:defRPr>
            </a:lvl1pPr>
          </a:lstStyle>
          <a:p>
            <a:pPr/>
            <a:r>
              <a:t>BEATRIZ Y MALÚ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659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CuadroTexto 5"/>
          <p:cNvSpPr txBox="1"/>
          <p:nvPr/>
        </p:nvSpPr>
        <p:spPr>
          <a:xfrm>
            <a:off x="13585043" y="2992893"/>
            <a:ext cx="10373039" cy="85349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i="1" sz="6600">
                <a:solidFill>
                  <a:srgbClr val="FFFFFF"/>
                </a:solidFill>
              </a:defRPr>
            </a:pPr>
            <a:r>
              <a:t>Forjar caminos…</a:t>
            </a:r>
          </a:p>
          <a:p>
            <a:pPr>
              <a:defRPr b="1" i="1" sz="6600">
                <a:solidFill>
                  <a:srgbClr val="FFFFFF"/>
                </a:solidFill>
              </a:defRPr>
            </a:pPr>
          </a:p>
          <a:p>
            <a:pPr>
              <a:defRPr b="1" i="1" sz="6600">
                <a:solidFill>
                  <a:srgbClr val="FFFFFF"/>
                </a:solidFill>
              </a:defRPr>
            </a:pPr>
            <a:r>
              <a:t> Abrir grietas…</a:t>
            </a:r>
          </a:p>
          <a:p>
            <a:pPr>
              <a:defRPr b="1" i="1" sz="6600">
                <a:solidFill>
                  <a:srgbClr val="FFFFFF"/>
                </a:solidFill>
              </a:defRPr>
            </a:pPr>
          </a:p>
          <a:p>
            <a:pPr>
              <a:defRPr b="1" i="1" sz="6600">
                <a:solidFill>
                  <a:srgbClr val="FFFFFF"/>
                </a:solidFill>
              </a:defRPr>
            </a:pPr>
            <a:r>
              <a:t>Construir puentes…</a:t>
            </a:r>
          </a:p>
        </p:txBody>
      </p:sp>
      <p:grpSp>
        <p:nvGrpSpPr>
          <p:cNvPr id="480" name="Imagen 6"/>
          <p:cNvGrpSpPr/>
          <p:nvPr/>
        </p:nvGrpSpPr>
        <p:grpSpPr>
          <a:xfrm>
            <a:off x="771868" y="2697696"/>
            <a:ext cx="12078042" cy="8048885"/>
            <a:chOff x="0" y="0"/>
            <a:chExt cx="12078041" cy="8048883"/>
          </a:xfrm>
        </p:grpSpPr>
        <p:sp>
          <p:nvSpPr>
            <p:cNvPr id="478" name="Rectángulo"/>
            <p:cNvSpPr/>
            <p:nvPr/>
          </p:nvSpPr>
          <p:spPr>
            <a:xfrm>
              <a:off x="0" y="0"/>
              <a:ext cx="12078042" cy="8048884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pic>
          <p:nvPicPr>
            <p:cNvPr id="479" name="image53.png" descr="image5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2078042" cy="8048884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481" name="CuadroTexto 7"/>
          <p:cNvSpPr txBox="1"/>
          <p:nvPr/>
        </p:nvSpPr>
        <p:spPr>
          <a:xfrm>
            <a:off x="4286250" y="530850"/>
            <a:ext cx="16173450" cy="1081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600">
                <a:solidFill>
                  <a:srgbClr val="FFFFFF"/>
                </a:solidFill>
              </a:defRPr>
            </a:lvl1pPr>
          </a:lstStyle>
          <a:p>
            <a:pPr/>
            <a:r>
              <a:t>La búsqueda de nuevos caminos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Class="entr" nodeType="withEffec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500"/>
                                        <p:tgtEl>
                                          <p:spTgt spid="4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500"/>
                                        <p:tgtEl>
                                          <p:spTgt spid="4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8" dur="500"/>
                                        <p:tgtEl>
                                          <p:spTgt spid="4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500"/>
                                        <p:tgtEl>
                                          <p:spTgt spid="4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8" dur="500"/>
                                        <p:tgtEl>
                                          <p:spTgt spid="4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0" grpId="1"/>
      <p:bldP build="p" bldLvl="5" animBg="1" rev="0" advAuto="0" spid="477" grpId="2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659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rupo"/>
          <p:cNvGrpSpPr/>
          <p:nvPr/>
        </p:nvGrpSpPr>
        <p:grpSpPr>
          <a:xfrm>
            <a:off x="20716669" y="10827356"/>
            <a:ext cx="3678463" cy="2901255"/>
            <a:chOff x="0" y="0"/>
            <a:chExt cx="3678461" cy="2901253"/>
          </a:xfrm>
        </p:grpSpPr>
        <p:pic>
          <p:nvPicPr>
            <p:cNvPr id="483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2" cy="29012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4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4" cy="1154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88" name="Imagen 2"/>
          <p:cNvGrpSpPr/>
          <p:nvPr/>
        </p:nvGrpSpPr>
        <p:grpSpPr>
          <a:xfrm>
            <a:off x="1625169" y="7737443"/>
            <a:ext cx="7375956" cy="5531968"/>
            <a:chOff x="0" y="0"/>
            <a:chExt cx="7375955" cy="5531966"/>
          </a:xfrm>
        </p:grpSpPr>
        <p:sp>
          <p:nvSpPr>
            <p:cNvPr id="486" name="Rectángulo"/>
            <p:cNvSpPr/>
            <p:nvPr/>
          </p:nvSpPr>
          <p:spPr>
            <a:xfrm>
              <a:off x="0" y="0"/>
              <a:ext cx="7375956" cy="5531967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pic>
          <p:nvPicPr>
            <p:cNvPr id="487" name="image54.png" descr="image54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375956" cy="5531967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491" name="Imagen 3"/>
          <p:cNvGrpSpPr/>
          <p:nvPr/>
        </p:nvGrpSpPr>
        <p:grpSpPr>
          <a:xfrm>
            <a:off x="12230330" y="4970221"/>
            <a:ext cx="7805096" cy="5857136"/>
            <a:chOff x="0" y="0"/>
            <a:chExt cx="7805095" cy="5857135"/>
          </a:xfrm>
        </p:grpSpPr>
        <p:sp>
          <p:nvSpPr>
            <p:cNvPr id="489" name="Rectángulo"/>
            <p:cNvSpPr/>
            <p:nvPr/>
          </p:nvSpPr>
          <p:spPr>
            <a:xfrm>
              <a:off x="0" y="0"/>
              <a:ext cx="7805096" cy="5857136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pic>
          <p:nvPicPr>
            <p:cNvPr id="490" name="image55.png" descr="image55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805096" cy="5857136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494" name="Imagen 4"/>
          <p:cNvGrpSpPr/>
          <p:nvPr/>
        </p:nvGrpSpPr>
        <p:grpSpPr>
          <a:xfrm>
            <a:off x="1686480" y="1760147"/>
            <a:ext cx="7314645" cy="5485985"/>
            <a:chOff x="0" y="0"/>
            <a:chExt cx="7314644" cy="5485984"/>
          </a:xfrm>
        </p:grpSpPr>
        <p:sp>
          <p:nvSpPr>
            <p:cNvPr id="492" name="Rectángulo"/>
            <p:cNvSpPr/>
            <p:nvPr/>
          </p:nvSpPr>
          <p:spPr>
            <a:xfrm>
              <a:off x="0" y="0"/>
              <a:ext cx="7314645" cy="5485985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pic>
          <p:nvPicPr>
            <p:cNvPr id="493" name="image56.png" descr="image56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7314645" cy="5485985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495" name="CuadroTexto 9"/>
          <p:cNvSpPr txBox="1"/>
          <p:nvPr/>
        </p:nvSpPr>
        <p:spPr>
          <a:xfrm>
            <a:off x="10075642" y="2504546"/>
            <a:ext cx="12114473" cy="181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i="1" sz="6000">
                <a:solidFill>
                  <a:srgbClr val="FFFFFF"/>
                </a:solidFill>
              </a:defRPr>
            </a:lvl1pPr>
          </a:lstStyle>
          <a:p>
            <a:pPr/>
            <a:r>
              <a:t>¿Qué piensas que está pasando en estas fotografías? </a:t>
            </a:r>
          </a:p>
        </p:txBody>
      </p:sp>
      <p:sp>
        <p:nvSpPr>
          <p:cNvPr id="496" name="CuadroTexto 10"/>
          <p:cNvSpPr txBox="1"/>
          <p:nvPr/>
        </p:nvSpPr>
        <p:spPr>
          <a:xfrm>
            <a:off x="6743930" y="258542"/>
            <a:ext cx="10972801" cy="99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</a:defRPr>
            </a:lvl1pPr>
          </a:lstStyle>
          <a:p>
            <a:pPr/>
            <a:r>
              <a:t>Grupo de Confianza de Mujeres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4" grpId="1"/>
      <p:bldP build="whole" bldLvl="1" animBg="1" rev="0" advAuto="0" spid="491" grpId="3"/>
      <p:bldP build="whole" bldLvl="1" animBg="1" rev="0" advAuto="0" spid="488" grpId="2"/>
      <p:bldP build="whole" bldLvl="1" animBg="1" rev="0" advAuto="0" spid="495" grpId="4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659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rupo"/>
          <p:cNvGrpSpPr/>
          <p:nvPr/>
        </p:nvGrpSpPr>
        <p:grpSpPr>
          <a:xfrm>
            <a:off x="20716669" y="10827356"/>
            <a:ext cx="3678463" cy="2901255"/>
            <a:chOff x="0" y="0"/>
            <a:chExt cx="3678461" cy="2901253"/>
          </a:xfrm>
        </p:grpSpPr>
        <p:pic>
          <p:nvPicPr>
            <p:cNvPr id="498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2" cy="29012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9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4" cy="1154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1" name="CuadroTexto 4"/>
          <p:cNvSpPr txBox="1"/>
          <p:nvPr/>
        </p:nvSpPr>
        <p:spPr>
          <a:xfrm>
            <a:off x="1662112" y="-4233935"/>
            <a:ext cx="9020176" cy="24254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i="1" sz="3200">
                <a:solidFill>
                  <a:srgbClr val="FFFFFF"/>
                </a:solidFill>
              </a:defRPr>
            </a:pPr>
            <a:r>
              <a:t>Cuando pienso en el significado de la Paz</a:t>
            </a:r>
          </a:p>
          <a:p>
            <a:pPr>
              <a:defRPr i="1" sz="3200">
                <a:solidFill>
                  <a:srgbClr val="FFFFFF"/>
                </a:solidFill>
              </a:defRPr>
            </a:pPr>
            <a:r>
              <a:t>viene a mí la palabra madre,</a:t>
            </a:r>
          </a:p>
          <a:p>
            <a:pPr>
              <a:defRPr i="1" sz="3200">
                <a:solidFill>
                  <a:srgbClr val="FFFFFF"/>
                </a:solidFill>
              </a:defRPr>
            </a:pPr>
            <a:r>
              <a:t> el deseo de un trabajo que me haga feliz,</a:t>
            </a:r>
          </a:p>
          <a:p>
            <a:pPr>
              <a:defRPr i="1" sz="3200">
                <a:solidFill>
                  <a:srgbClr val="FFFFFF"/>
                </a:solidFill>
              </a:defRPr>
            </a:pPr>
            <a:r>
              <a:t>en viajar, y las formas de una paloma blanca</a:t>
            </a:r>
          </a:p>
          <a:p>
            <a:pPr>
              <a:defRPr i="1" sz="3200">
                <a:solidFill>
                  <a:srgbClr val="FFFFFF"/>
                </a:solidFill>
              </a:defRPr>
            </a:pPr>
          </a:p>
          <a:p>
            <a:pPr>
              <a:defRPr i="1" sz="3200">
                <a:solidFill>
                  <a:srgbClr val="FFFFFF"/>
                </a:solidFill>
              </a:defRPr>
            </a:pPr>
            <a:r>
              <a:t>Paz es también desahogarse, hablar,</a:t>
            </a:r>
          </a:p>
          <a:p>
            <a:pPr>
              <a:defRPr i="1" sz="3200">
                <a:solidFill>
                  <a:srgbClr val="FFFFFF"/>
                </a:solidFill>
              </a:defRPr>
            </a:pPr>
            <a:r>
              <a:t>la tranquilidad de sacar todo fuera, </a:t>
            </a:r>
          </a:p>
          <a:p>
            <a:pPr>
              <a:defRPr i="1" sz="3200">
                <a:solidFill>
                  <a:srgbClr val="FFFFFF"/>
                </a:solidFill>
              </a:defRPr>
            </a:pPr>
            <a:r>
              <a:t>es a veces llorar y el abrazo de un ser querido.</a:t>
            </a:r>
          </a:p>
          <a:p>
            <a:pPr>
              <a:defRPr i="1" sz="3200">
                <a:solidFill>
                  <a:srgbClr val="FFFFFF"/>
                </a:solidFill>
              </a:defRPr>
            </a:pPr>
          </a:p>
          <a:p>
            <a:pPr>
              <a:defRPr i="1" sz="3200">
                <a:solidFill>
                  <a:srgbClr val="FFFFFF"/>
                </a:solidFill>
              </a:defRPr>
            </a:pPr>
            <a:r>
              <a:t>La paz es blanca como las nubes, como el arroz, sabe a miel,a café, a chocolate, a pinol con leche, y crece con la convivencia de los amigos del camino.</a:t>
            </a:r>
          </a:p>
          <a:p>
            <a:pPr>
              <a:defRPr i="1" sz="3200">
                <a:solidFill>
                  <a:srgbClr val="FFFFFF"/>
                </a:solidFill>
              </a:defRPr>
            </a:pPr>
          </a:p>
          <a:p>
            <a:pPr>
              <a:defRPr i="1" sz="3200">
                <a:solidFill>
                  <a:srgbClr val="FFFFFF"/>
                </a:solidFill>
              </a:defRPr>
            </a:pPr>
            <a:r>
              <a:t>Hemos aprendido que para tener paz hemos de desarrollar primero la paciencia, </a:t>
            </a:r>
          </a:p>
          <a:p>
            <a:pPr>
              <a:defRPr i="1" sz="3200">
                <a:solidFill>
                  <a:srgbClr val="FFFFFF"/>
                </a:solidFill>
              </a:defRPr>
            </a:pPr>
            <a:r>
              <a:t>la amorosidad y la humildad.</a:t>
            </a:r>
          </a:p>
          <a:p>
            <a:pPr>
              <a:defRPr i="1" sz="3200">
                <a:solidFill>
                  <a:srgbClr val="FFFFFF"/>
                </a:solidFill>
              </a:defRPr>
            </a:pPr>
          </a:p>
          <a:p>
            <a:pPr>
              <a:defRPr i="1" sz="3200">
                <a:solidFill>
                  <a:srgbClr val="FFFFFF"/>
                </a:solidFill>
              </a:defRPr>
            </a:pPr>
            <a:r>
              <a:t>Esto ha sido importante, porque a través de estar en paz, hemos encontrado también la alegría.</a:t>
            </a:r>
          </a:p>
          <a:p>
            <a:pPr algn="r">
              <a:defRPr i="1" sz="3200">
                <a:solidFill>
                  <a:srgbClr val="FFFFFF"/>
                </a:solidFill>
              </a:defRPr>
            </a:pPr>
          </a:p>
          <a:p>
            <a:pPr algn="r">
              <a:defRPr i="1">
                <a:solidFill>
                  <a:srgbClr val="FFFFFF"/>
                </a:solidFill>
              </a:defRPr>
            </a:pPr>
            <a:r>
              <a:t>Mujeres del grupo de confianza SJR</a:t>
            </a:r>
          </a:p>
          <a:p>
            <a:pPr algn="r">
              <a:defRPr i="1">
                <a:solidFill>
                  <a:srgbClr val="FFFFFF"/>
                </a:solidFill>
              </a:defRPr>
            </a:pPr>
            <a:r>
              <a:t>Septiembre 2019</a:t>
            </a:r>
          </a:p>
          <a:p>
            <a:pPr>
              <a:defRPr i="1" sz="3200">
                <a:solidFill>
                  <a:srgbClr val="FFFFFF"/>
                </a:solidFill>
              </a:defRPr>
            </a:pPr>
          </a:p>
          <a:p>
            <a:pPr>
              <a:defRPr i="1" sz="3200">
                <a:solidFill>
                  <a:srgbClr val="FFFFFF"/>
                </a:solidFill>
              </a:defRPr>
            </a:pPr>
          </a:p>
        </p:txBody>
      </p:sp>
      <p:grpSp>
        <p:nvGrpSpPr>
          <p:cNvPr id="504" name="Imagen 6"/>
          <p:cNvGrpSpPr/>
          <p:nvPr/>
        </p:nvGrpSpPr>
        <p:grpSpPr>
          <a:xfrm>
            <a:off x="12340821" y="2910408"/>
            <a:ext cx="10284642" cy="7713483"/>
            <a:chOff x="0" y="0"/>
            <a:chExt cx="10284641" cy="7713481"/>
          </a:xfrm>
        </p:grpSpPr>
        <p:sp>
          <p:nvSpPr>
            <p:cNvPr id="502" name="Rectángulo"/>
            <p:cNvSpPr/>
            <p:nvPr/>
          </p:nvSpPr>
          <p:spPr>
            <a:xfrm>
              <a:off x="0" y="0"/>
              <a:ext cx="10284642" cy="7713482"/>
            </a:xfrm>
            <a:prstGeom prst="rect">
              <a:avLst/>
            </a:pr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</a:p>
          </p:txBody>
        </p:sp>
        <p:pic>
          <p:nvPicPr>
            <p:cNvPr id="503" name="image57.png" descr="image57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0284642" cy="7713482"/>
            </a:xfrm>
            <a:prstGeom prst="rect">
              <a:avLst/>
            </a:prstGeom>
            <a:ln w="88900" cap="sq">
              <a:solidFill>
                <a:srgbClr val="FFFFFF"/>
              </a:solidFill>
              <a:prstDash val="solid"/>
              <a:miter lim="800000"/>
            </a:ln>
            <a:effectLst>
              <a:outerShdw sx="100000" sy="100000" kx="0" ky="0" algn="b" rotWithShape="0" blurRad="50800" dist="18000" dir="540000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505" name="CuadroTexto 1"/>
          <p:cNvSpPr txBox="1"/>
          <p:nvPr/>
        </p:nvSpPr>
        <p:spPr>
          <a:xfrm>
            <a:off x="12373505" y="613659"/>
            <a:ext cx="11887201" cy="1652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pPr/>
            <a:r>
              <a:t>Narrar nuestras historias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E6594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9" name="Grupo"/>
          <p:cNvGrpSpPr/>
          <p:nvPr/>
        </p:nvGrpSpPr>
        <p:grpSpPr>
          <a:xfrm>
            <a:off x="20716669" y="10827356"/>
            <a:ext cx="3678463" cy="2901255"/>
            <a:chOff x="0" y="0"/>
            <a:chExt cx="3678461" cy="2901253"/>
          </a:xfrm>
        </p:grpSpPr>
        <p:pic>
          <p:nvPicPr>
            <p:cNvPr id="507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2" cy="29012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8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4" cy="1154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10" name="CuadroTexto 1"/>
          <p:cNvSpPr txBox="1"/>
          <p:nvPr/>
        </p:nvSpPr>
        <p:spPr>
          <a:xfrm>
            <a:off x="4083768" y="1594569"/>
            <a:ext cx="16208879" cy="1515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9600">
                <a:solidFill>
                  <a:srgbClr val="FFFFFF"/>
                </a:solidFill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514" name="Grupo 8"/>
          <p:cNvGrpSpPr/>
          <p:nvPr/>
        </p:nvGrpSpPr>
        <p:grpSpPr>
          <a:xfrm>
            <a:off x="2149490" y="1321161"/>
            <a:ext cx="19743566" cy="9533858"/>
            <a:chOff x="0" y="0"/>
            <a:chExt cx="19743564" cy="9533857"/>
          </a:xfrm>
        </p:grpSpPr>
        <p:pic>
          <p:nvPicPr>
            <p:cNvPr id="511" name="Imagen 2" descr="Imagen 2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2" b="0"/>
            <a:stretch>
              <a:fillRect/>
            </a:stretch>
          </p:blipFill>
          <p:spPr>
            <a:xfrm>
              <a:off x="-1" y="244679"/>
              <a:ext cx="5644754" cy="9195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99" y="0"/>
                  </a:moveTo>
                  <a:cubicBezTo>
                    <a:pt x="1074" y="0"/>
                    <a:pt x="0" y="659"/>
                    <a:pt x="0" y="1473"/>
                  </a:cubicBezTo>
                  <a:lnTo>
                    <a:pt x="0" y="20126"/>
                  </a:lnTo>
                  <a:cubicBezTo>
                    <a:pt x="0" y="20940"/>
                    <a:pt x="1074" y="21600"/>
                    <a:pt x="2399" y="21600"/>
                  </a:cubicBezTo>
                  <a:lnTo>
                    <a:pt x="19201" y="21600"/>
                  </a:lnTo>
                  <a:cubicBezTo>
                    <a:pt x="20526" y="21600"/>
                    <a:pt x="21600" y="20940"/>
                    <a:pt x="21600" y="20126"/>
                  </a:cubicBezTo>
                  <a:lnTo>
                    <a:pt x="21600" y="1473"/>
                  </a:lnTo>
                  <a:cubicBezTo>
                    <a:pt x="21600" y="659"/>
                    <a:pt x="20526" y="0"/>
                    <a:pt x="19201" y="0"/>
                  </a:cubicBezTo>
                  <a:lnTo>
                    <a:pt x="2399" y="0"/>
                  </a:lnTo>
                  <a:close/>
                </a:path>
              </a:pathLst>
            </a:custGeom>
            <a:ln w="190500" cap="rnd">
              <a:solidFill>
                <a:srgbClr val="C8C6BD"/>
              </a:solidFill>
              <a:prstDash val="solid"/>
              <a:round/>
            </a:ln>
            <a:effectLst>
              <a:outerShdw sx="100000" sy="100000" kx="0" ky="0" algn="b" rotWithShape="0" blurRad="101600" dist="50800" dir="7200000">
                <a:srgbClr val="000000">
                  <a:alpha val="45000"/>
                </a:srgbClr>
              </a:outerShdw>
            </a:effectLst>
          </p:spPr>
        </p:pic>
        <p:pic>
          <p:nvPicPr>
            <p:cNvPr id="512" name="Imagen 3" descr="Imagen 3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6910410" y="-1"/>
              <a:ext cx="5941566" cy="950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99" y="0"/>
                  </a:moveTo>
                  <a:cubicBezTo>
                    <a:pt x="1074" y="0"/>
                    <a:pt x="0" y="671"/>
                    <a:pt x="0" y="1500"/>
                  </a:cubicBezTo>
                  <a:lnTo>
                    <a:pt x="0" y="20100"/>
                  </a:lnTo>
                  <a:cubicBezTo>
                    <a:pt x="0" y="20929"/>
                    <a:pt x="1074" y="21600"/>
                    <a:pt x="2399" y="21600"/>
                  </a:cubicBezTo>
                  <a:lnTo>
                    <a:pt x="19199" y="21600"/>
                  </a:lnTo>
                  <a:cubicBezTo>
                    <a:pt x="20525" y="21600"/>
                    <a:pt x="21600" y="20929"/>
                    <a:pt x="21600" y="20100"/>
                  </a:cubicBezTo>
                  <a:lnTo>
                    <a:pt x="21600" y="1500"/>
                  </a:lnTo>
                  <a:cubicBezTo>
                    <a:pt x="21600" y="671"/>
                    <a:pt x="20525" y="0"/>
                    <a:pt x="19199" y="0"/>
                  </a:cubicBezTo>
                  <a:lnTo>
                    <a:pt x="2399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sx="100000" sy="100000" kx="0" ky="0" algn="b" rotWithShape="0" blurRad="101600" dist="50800" dir="7200000">
                <a:srgbClr val="000000">
                  <a:alpha val="45000"/>
                </a:srgbClr>
              </a:outerShdw>
            </a:effectLst>
          </p:spPr>
        </p:pic>
        <p:pic>
          <p:nvPicPr>
            <p:cNvPr id="513" name="Imagen 6" descr="Imagen 6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0"/>
            <a:stretch>
              <a:fillRect/>
            </a:stretch>
          </p:blipFill>
          <p:spPr>
            <a:xfrm>
              <a:off x="13801999" y="150938"/>
              <a:ext cx="5941566" cy="9382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99" y="0"/>
                  </a:moveTo>
                  <a:cubicBezTo>
                    <a:pt x="1074" y="0"/>
                    <a:pt x="0" y="680"/>
                    <a:pt x="0" y="1519"/>
                  </a:cubicBezTo>
                  <a:lnTo>
                    <a:pt x="0" y="20081"/>
                  </a:lnTo>
                  <a:cubicBezTo>
                    <a:pt x="0" y="20920"/>
                    <a:pt x="1074" y="21600"/>
                    <a:pt x="2399" y="21600"/>
                  </a:cubicBezTo>
                  <a:lnTo>
                    <a:pt x="19199" y="21600"/>
                  </a:lnTo>
                  <a:cubicBezTo>
                    <a:pt x="20525" y="21600"/>
                    <a:pt x="21600" y="20920"/>
                    <a:pt x="21600" y="20081"/>
                  </a:cubicBezTo>
                  <a:lnTo>
                    <a:pt x="21600" y="1519"/>
                  </a:lnTo>
                  <a:cubicBezTo>
                    <a:pt x="21600" y="680"/>
                    <a:pt x="20525" y="0"/>
                    <a:pt x="19199" y="0"/>
                  </a:cubicBezTo>
                  <a:lnTo>
                    <a:pt x="2399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sx="100000" sy="100000" kx="0" ky="0" algn="b" rotWithShape="0" blurRad="101600" dist="50800" dir="7200000">
                <a:srgbClr val="000000">
                  <a:alpha val="45000"/>
                </a:srgbClr>
              </a:outerShdw>
            </a:effectLst>
          </p:spPr>
        </p:pic>
      </p:grpSp>
      <p:sp>
        <p:nvSpPr>
          <p:cNvPr id="515" name="CuadroTexto 7"/>
          <p:cNvSpPr txBox="1"/>
          <p:nvPr/>
        </p:nvSpPr>
        <p:spPr>
          <a:xfrm>
            <a:off x="-1477689" y="8927"/>
            <a:ext cx="19567002" cy="1279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000">
                <a:solidFill>
                  <a:srgbClr val="FFFFFF"/>
                </a:solidFill>
              </a:defRPr>
            </a:lvl1pPr>
          </a:lstStyle>
          <a:p>
            <a:pPr/>
            <a:r>
              <a:t>Respondiendo desde los saberes </a:t>
            </a:r>
          </a:p>
        </p:txBody>
      </p:sp>
      <p:sp>
        <p:nvSpPr>
          <p:cNvPr id="516" name="CuadroTexto 9"/>
          <p:cNvSpPr txBox="1"/>
          <p:nvPr/>
        </p:nvSpPr>
        <p:spPr>
          <a:xfrm>
            <a:off x="668789" y="10887684"/>
            <a:ext cx="19822889" cy="2780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i="1" sz="3900">
                <a:solidFill>
                  <a:srgbClr val="FFFFFF"/>
                </a:solidFill>
              </a:defRPr>
            </a:pPr>
            <a:r>
              <a:t>“Empecé a bordar cuando empezó la pandemia y tuve que quedarme en casa…me  vino la pregunta ¿En qué vas ocupar tu mente? Fue algo sorprendente, yo no sabía bordar, así que empecé a ver videos de cómo la gente le hacía. </a:t>
            </a:r>
            <a:br/>
            <a:br/>
            <a:r>
              <a:t> M, Guatemala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6" grpId="3"/>
      <p:bldP build="whole" bldLvl="1" animBg="1" rev="0" advAuto="0" spid="514" grpId="1"/>
      <p:bldP build="whole" bldLvl="1" animBg="1" rev="0" advAuto="0" spid="514" grpId="2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AD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" name="Grupo"/>
          <p:cNvGrpSpPr/>
          <p:nvPr/>
        </p:nvGrpSpPr>
        <p:grpSpPr>
          <a:xfrm>
            <a:off x="20716669" y="10827356"/>
            <a:ext cx="3678463" cy="2901255"/>
            <a:chOff x="0" y="0"/>
            <a:chExt cx="3678461" cy="2901253"/>
          </a:xfrm>
        </p:grpSpPr>
        <p:pic>
          <p:nvPicPr>
            <p:cNvPr id="518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2" cy="29012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9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4" cy="1154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21" name="Imagen 1" descr="Imagen 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1968" y="3574222"/>
            <a:ext cx="10117017" cy="7879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Imagen 2" descr="Imagen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850310" y="3697413"/>
            <a:ext cx="11062649" cy="7725391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CuadroTexto 3"/>
          <p:cNvSpPr txBox="1"/>
          <p:nvPr/>
        </p:nvSpPr>
        <p:spPr>
          <a:xfrm>
            <a:off x="8441611" y="1897624"/>
            <a:ext cx="15052433" cy="1913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i="1" sz="4400">
                <a:solidFill>
                  <a:srgbClr val="FFFFFF"/>
                </a:solidFill>
              </a:defRPr>
            </a:lvl1pPr>
          </a:lstStyle>
          <a:p>
            <a:pPr/>
            <a:r>
              <a:t>El bien común es encontrarse - Aristóteles </a:t>
            </a:r>
          </a:p>
        </p:txBody>
      </p:sp>
      <p:grpSp>
        <p:nvGrpSpPr>
          <p:cNvPr id="526" name="Grupo 7"/>
          <p:cNvGrpSpPr/>
          <p:nvPr/>
        </p:nvGrpSpPr>
        <p:grpSpPr>
          <a:xfrm>
            <a:off x="6160477" y="12035561"/>
            <a:ext cx="11000388" cy="976332"/>
            <a:chOff x="0" y="0"/>
            <a:chExt cx="11000387" cy="976330"/>
          </a:xfrm>
        </p:grpSpPr>
        <p:sp>
          <p:nvSpPr>
            <p:cNvPr id="524" name="CuadroTexto 4"/>
            <p:cNvSpPr txBox="1"/>
            <p:nvPr/>
          </p:nvSpPr>
          <p:spPr>
            <a:xfrm>
              <a:off x="5689833" y="68432"/>
              <a:ext cx="5310555" cy="907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857250" indent="-857250" algn="ctr">
                <a:lnSpc>
                  <a:spcPct val="100000"/>
                </a:lnSpc>
                <a:spcBef>
                  <a:spcPts val="0"/>
                </a:spcBef>
                <a:buSzPct val="100000"/>
                <a:buFont typeface="Arial"/>
                <a:buChar char="•"/>
                <a:defRPr sz="5400">
                  <a:solidFill>
                    <a:srgbClr val="FFFFFF"/>
                  </a:solidFill>
                </a:defRPr>
              </a:pPr>
              <a:r>
                <a:t>Confianza</a:t>
              </a:r>
              <a:r>
                <a:rPr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525" name="CuadroTexto 11"/>
            <p:cNvSpPr txBox="1"/>
            <p:nvPr/>
          </p:nvSpPr>
          <p:spPr>
            <a:xfrm>
              <a:off x="0" y="0"/>
              <a:ext cx="6119449" cy="907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857250" indent="-857250" algn="ctr">
                <a:lnSpc>
                  <a:spcPct val="100000"/>
                </a:lnSpc>
                <a:spcBef>
                  <a:spcPts val="0"/>
                </a:spcBef>
                <a:buSzPct val="100000"/>
                <a:buFont typeface="Arial"/>
                <a:buChar char="•"/>
                <a:defRPr sz="5400">
                  <a:solidFill>
                    <a:srgbClr val="FFFFFF"/>
                  </a:solidFill>
                </a:defRPr>
              </a:pPr>
              <a:r>
                <a:t>Generosidad</a:t>
              </a:r>
              <a:r>
                <a:rPr>
                  <a:solidFill>
                    <a:srgbClr val="000000"/>
                  </a:solidFill>
                </a:rPr>
                <a:t> </a:t>
              </a:r>
            </a:p>
          </p:txBody>
        </p:sp>
      </p:grpSp>
      <p:sp>
        <p:nvSpPr>
          <p:cNvPr id="527" name="CuadroTexto 6"/>
          <p:cNvSpPr txBox="1"/>
          <p:nvPr/>
        </p:nvSpPr>
        <p:spPr>
          <a:xfrm>
            <a:off x="5802922" y="95888"/>
            <a:ext cx="10832125" cy="1403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8800">
                <a:solidFill>
                  <a:srgbClr val="FFFFFF"/>
                </a:solidFill>
              </a:defRPr>
            </a:lvl1pPr>
          </a:lstStyle>
          <a:p>
            <a:pPr/>
            <a:r>
              <a:t>COOnspiramos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AD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1" name="Grupo"/>
          <p:cNvGrpSpPr/>
          <p:nvPr/>
        </p:nvGrpSpPr>
        <p:grpSpPr>
          <a:xfrm>
            <a:off x="20716669" y="10827356"/>
            <a:ext cx="3678463" cy="2901255"/>
            <a:chOff x="0" y="0"/>
            <a:chExt cx="3678461" cy="2901253"/>
          </a:xfrm>
        </p:grpSpPr>
        <p:pic>
          <p:nvPicPr>
            <p:cNvPr id="529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2" cy="29012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0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4" cy="1154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32" name="Imagen 4" descr="Imagen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92016" y="2782908"/>
            <a:ext cx="14187735" cy="8816121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CuadroTexto 5"/>
          <p:cNvSpPr txBox="1"/>
          <p:nvPr/>
        </p:nvSpPr>
        <p:spPr>
          <a:xfrm>
            <a:off x="921647" y="2923345"/>
            <a:ext cx="7561386" cy="106208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6000" u="sng">
                <a:solidFill>
                  <a:srgbClr val="FFFFFF"/>
                </a:solidFill>
              </a:defRPr>
            </a:pPr>
            <a:r>
              <a:t>7 sesiones para crear un método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</a:defRPr>
            </a:pPr>
          </a:p>
          <a:p>
            <a:pPr algn="ctr">
              <a:lnSpc>
                <a:spcPct val="100000"/>
              </a:lnSpc>
              <a:spcBef>
                <a:spcPts val="0"/>
              </a:spcBef>
              <a:defRPr i="1" sz="6000">
                <a:solidFill>
                  <a:srgbClr val="FFFFFF"/>
                </a:solidFill>
              </a:defRPr>
            </a:pPr>
            <a:r>
              <a:t>Ser curiosos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i="1" sz="6000">
                <a:solidFill>
                  <a:srgbClr val="FFFFFF"/>
                </a:solidFill>
              </a:defRPr>
            </a:pPr>
          </a:p>
          <a:p>
            <a:pPr algn="ctr">
              <a:lnSpc>
                <a:spcPct val="100000"/>
              </a:lnSpc>
              <a:spcBef>
                <a:spcPts val="0"/>
              </a:spcBef>
              <a:defRPr i="1" sz="6000">
                <a:solidFill>
                  <a:srgbClr val="FFFFFF"/>
                </a:solidFill>
              </a:defRPr>
            </a:pPr>
            <a:r>
              <a:t>Respeto (saber mirar)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i="1" sz="6000">
                <a:solidFill>
                  <a:srgbClr val="FFFFFF"/>
                </a:solidFill>
              </a:defRPr>
            </a:pPr>
          </a:p>
          <a:p>
            <a:pPr>
              <a:defRPr i="1" sz="6000">
                <a:solidFill>
                  <a:srgbClr val="FFFFFF"/>
                </a:solidFill>
              </a:defRPr>
            </a:pPr>
            <a:r>
              <a:t>Dar respuesta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 i="1" sz="6000">
                <a:solidFill>
                  <a:srgbClr val="FFFFFF"/>
                </a:solidFill>
              </a:defRPr>
            </a:pPr>
          </a:p>
          <a:p>
            <a:pPr algn="ctr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</a:defRPr>
            </a:pPr>
          </a:p>
          <a:p>
            <a:pPr algn="ctr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</a:defRPr>
            </a:pPr>
            <a:r>
              <a:t> </a:t>
            </a:r>
          </a:p>
        </p:txBody>
      </p:sp>
      <p:grpSp>
        <p:nvGrpSpPr>
          <p:cNvPr id="536" name="Grupo 8"/>
          <p:cNvGrpSpPr/>
          <p:nvPr/>
        </p:nvGrpSpPr>
        <p:grpSpPr>
          <a:xfrm>
            <a:off x="5930977" y="175673"/>
            <a:ext cx="11601692" cy="1622894"/>
            <a:chOff x="0" y="0"/>
            <a:chExt cx="11601692" cy="1622893"/>
          </a:xfrm>
        </p:grpSpPr>
        <p:pic>
          <p:nvPicPr>
            <p:cNvPr id="534" name="Imagen 6" descr="Imagen 6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3409"/>
              <a:ext cx="5816088" cy="1609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5" name="Imagen 7" descr="Imagen 7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816087" y="-1"/>
              <a:ext cx="5785606" cy="1603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37" name="Imagen 9" descr="Imagen 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791152" y="1912668"/>
            <a:ext cx="12186961" cy="9784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Imagen 1" descr="Imagen 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939716" y="2276219"/>
            <a:ext cx="8369263" cy="10556403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CuadroTexto 2"/>
          <p:cNvSpPr txBox="1"/>
          <p:nvPr/>
        </p:nvSpPr>
        <p:spPr>
          <a:xfrm>
            <a:off x="11539721" y="12583370"/>
            <a:ext cx="10299138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4400">
                <a:solidFill>
                  <a:srgbClr val="F10079"/>
                </a:solidFill>
              </a:defRPr>
            </a:lvl1pPr>
          </a:lstStyle>
          <a:p>
            <a:pPr/>
            <a:r>
              <a:t>“El árbol de la vida”- Taller virtual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500" fill="hold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500" fill="hold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1" dur="500"/>
                                        <p:tgtEl>
                                          <p:spTgt spid="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6" dur="500"/>
                                        <p:tgtEl>
                                          <p:spTgt spid="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5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500"/>
                                        <p:tgtEl>
                                          <p:spTgt spid="5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5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5" dur="500"/>
                                        <p:tgtEl>
                                          <p:spTgt spid="5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0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5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5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0" dur="500"/>
                                        <p:tgtEl>
                                          <p:spTgt spid="5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5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5" dur="500"/>
                                        <p:tgtEl>
                                          <p:spTgt spid="5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5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0" dur="500"/>
                                        <p:tgtEl>
                                          <p:spTgt spid="5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38" grpId="6"/>
      <p:bldP build="whole" bldLvl="1" animBg="1" rev="0" advAuto="0" spid="532" grpId="1"/>
      <p:bldP build="whole" bldLvl="1" animBg="1" rev="0" advAuto="0" spid="532" grpId="2"/>
      <p:bldP build="whole" bldLvl="1" animBg="1" rev="0" advAuto="0" spid="539" grpId="7"/>
      <p:bldP build="whole" bldLvl="1" animBg="1" rev="0" advAuto="0" spid="537" grpId="3"/>
      <p:bldP build="whole" bldLvl="1" animBg="1" rev="0" advAuto="0" spid="537" grpId="4"/>
      <p:bldP build="p" bldLvl="5" animBg="1" rev="0" advAuto="0" spid="533" grpId="5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AD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Rectángulo 3"/>
          <p:cNvSpPr txBox="1"/>
          <p:nvPr/>
        </p:nvSpPr>
        <p:spPr>
          <a:xfrm>
            <a:off x="2657124" y="5221758"/>
            <a:ext cx="19069752" cy="5136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i="1" sz="5400">
                <a:solidFill>
                  <a:srgbClr val="FFFFFF"/>
                </a:solidFill>
              </a:defRPr>
            </a:pPr>
            <a:r>
              <a:t>Esperanza no es la convicción de que algo saldrá bien, sino la certeza de que algo tiene sentido, independientemente de cómo resulte.</a:t>
            </a:r>
          </a:p>
          <a:p>
            <a:pPr>
              <a:defRPr b="1" i="1" sz="5400">
                <a:solidFill>
                  <a:srgbClr val="FFFFFF"/>
                </a:solidFill>
              </a:defRPr>
            </a:pPr>
          </a:p>
          <a:p>
            <a:pPr algn="r">
              <a:defRPr b="1" i="1" sz="5400">
                <a:solidFill>
                  <a:srgbClr val="FFFFFF"/>
                </a:solidFill>
              </a:defRPr>
            </a:pPr>
            <a:r>
              <a:t>Vaclav Havel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1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Imagen 3" descr="Imagen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005" y="0"/>
            <a:ext cx="24422006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6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544" name="Group 174" descr="Group 17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5" name="Imagen 1" descr="Imagen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47" name="Encuentro"/>
          <p:cNvSpPr txBox="1"/>
          <p:nvPr/>
        </p:nvSpPr>
        <p:spPr>
          <a:xfrm>
            <a:off x="394937" y="11551538"/>
            <a:ext cx="21276128" cy="2177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lnSpc>
                <a:spcPct val="80000"/>
              </a:lnSpc>
              <a:spcBef>
                <a:spcPts val="0"/>
              </a:spcBef>
              <a:defRPr b="1" spc="-300" sz="11600">
                <a:solidFill>
                  <a:srgbClr val="FFFFFF"/>
                </a:solidFill>
              </a:defRPr>
            </a:lvl1pPr>
          </a:lstStyle>
          <a:p>
            <a:pPr/>
            <a:r>
              <a:t>Encuentro de a dos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292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Encuentro"/>
          <p:cNvSpPr txBox="1"/>
          <p:nvPr>
            <p:ph type="title"/>
          </p:nvPr>
        </p:nvSpPr>
        <p:spPr>
          <a:xfrm>
            <a:off x="1206495" y="2574991"/>
            <a:ext cx="21971006" cy="4648202"/>
          </a:xfrm>
          <a:prstGeom prst="rect">
            <a:avLst/>
          </a:prstGeom>
        </p:spPr>
        <p:txBody>
          <a:bodyPr anchor="t"/>
          <a:lstStyle>
            <a:lvl1pPr>
              <a:defRPr spc="-300">
                <a:solidFill>
                  <a:srgbClr val="FFFFFF"/>
                </a:solidFill>
              </a:defRPr>
            </a:lvl1pPr>
          </a:lstStyle>
          <a:p>
            <a:pPr/>
            <a:r>
              <a:t>MOMENTOS 1</a:t>
            </a:r>
          </a:p>
        </p:txBody>
      </p:sp>
      <p:sp>
        <p:nvSpPr>
          <p:cNvPr id="260" name="Rectángulo"/>
          <p:cNvSpPr/>
          <p:nvPr/>
        </p:nvSpPr>
        <p:spPr>
          <a:xfrm>
            <a:off x="-2" y="7399848"/>
            <a:ext cx="18572114" cy="1270002"/>
          </a:xfrm>
          <a:prstGeom prst="rect">
            <a:avLst/>
          </a:prstGeom>
          <a:solidFill>
            <a:srgbClr val="E6594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1" name="Rectángulo"/>
          <p:cNvSpPr/>
          <p:nvPr/>
        </p:nvSpPr>
        <p:spPr>
          <a:xfrm>
            <a:off x="0" y="8999394"/>
            <a:ext cx="18572110" cy="1270002"/>
          </a:xfrm>
          <a:prstGeom prst="rect">
            <a:avLst/>
          </a:prstGeom>
          <a:solidFill>
            <a:srgbClr val="11AD9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2" name="Rectángulo"/>
          <p:cNvSpPr/>
          <p:nvPr/>
        </p:nvSpPr>
        <p:spPr>
          <a:xfrm>
            <a:off x="1" y="10446052"/>
            <a:ext cx="18572110" cy="1270002"/>
          </a:xfrm>
          <a:prstGeom prst="rect">
            <a:avLst/>
          </a:prstGeom>
          <a:solidFill>
            <a:srgbClr val="00518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3" name="Momento 2"/>
          <p:cNvSpPr txBox="1"/>
          <p:nvPr/>
        </p:nvSpPr>
        <p:spPr>
          <a:xfrm>
            <a:off x="1206495" y="10544216"/>
            <a:ext cx="17365618" cy="1270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Objetivos: Naty y Luis de Colombia</a:t>
            </a:r>
          </a:p>
        </p:txBody>
      </p:sp>
      <p:grpSp>
        <p:nvGrpSpPr>
          <p:cNvPr id="266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264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7" name="Rectángulo"/>
          <p:cNvSpPr/>
          <p:nvPr/>
        </p:nvSpPr>
        <p:spPr>
          <a:xfrm>
            <a:off x="-1" y="5837744"/>
            <a:ext cx="18572114" cy="1287285"/>
          </a:xfrm>
          <a:prstGeom prst="rect">
            <a:avLst/>
          </a:prstGeom>
          <a:solidFill>
            <a:srgbClr val="EEB2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68" name="Momento 2"/>
          <p:cNvSpPr txBox="1"/>
          <p:nvPr/>
        </p:nvSpPr>
        <p:spPr>
          <a:xfrm>
            <a:off x="1206494" y="9097558"/>
            <a:ext cx="17365618" cy="1270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Contexto: Camila de Perú</a:t>
            </a:r>
          </a:p>
        </p:txBody>
      </p:sp>
      <p:sp>
        <p:nvSpPr>
          <p:cNvPr id="269" name="Momento 2"/>
          <p:cNvSpPr txBox="1"/>
          <p:nvPr/>
        </p:nvSpPr>
        <p:spPr>
          <a:xfrm>
            <a:off x="1206494" y="7534375"/>
            <a:ext cx="17365618" cy="1270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Cuerpo: Alejandra de Arauca - Apure</a:t>
            </a:r>
          </a:p>
        </p:txBody>
      </p:sp>
      <p:sp>
        <p:nvSpPr>
          <p:cNvPr id="270" name="Momento 2"/>
          <p:cNvSpPr txBox="1"/>
          <p:nvPr/>
        </p:nvSpPr>
        <p:spPr>
          <a:xfrm>
            <a:off x="1206495" y="5953192"/>
            <a:ext cx="17365618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Bienvenida: Verónica de Brasil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1" grpId="5"/>
      <p:bldP build="whole" bldLvl="1" animBg="1" rev="0" advAuto="0" spid="263" grpId="8"/>
      <p:bldP build="whole" bldLvl="1" animBg="1" rev="0" advAuto="0" spid="267" grpId="1"/>
      <p:bldP build="whole" bldLvl="1" animBg="1" rev="0" advAuto="0" spid="268" grpId="6"/>
      <p:bldP build="whole" bldLvl="1" animBg="1" rev="0" advAuto="0" spid="270" grpId="2"/>
      <p:bldP build="whole" bldLvl="1" animBg="1" rev="0" advAuto="0" spid="260" grpId="3"/>
      <p:bldP build="whole" bldLvl="1" animBg="1" rev="0" advAuto="0" spid="269" grpId="4"/>
      <p:bldP build="whole" bldLvl="1" animBg="1" rev="0" advAuto="0" spid="262" grpId="7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AD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549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0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2" name="Encuentro"/>
          <p:cNvSpPr txBox="1"/>
          <p:nvPr/>
        </p:nvSpPr>
        <p:spPr>
          <a:xfrm>
            <a:off x="654457" y="5786890"/>
            <a:ext cx="21971006" cy="522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b="1" spc="-300" sz="11600">
                <a:solidFill>
                  <a:srgbClr val="FFFFFF"/>
                </a:solidFill>
              </a:defRPr>
            </a:lvl1pPr>
          </a:lstStyle>
          <a:p>
            <a:pPr/>
            <a:r>
              <a:t>CAMILA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11AD9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554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5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57" name="Imagen 2" descr="Imagen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" y="0"/>
            <a:ext cx="16881233" cy="137819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518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559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0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62" name="Encuentro"/>
          <p:cNvSpPr txBox="1"/>
          <p:nvPr/>
        </p:nvSpPr>
        <p:spPr>
          <a:xfrm>
            <a:off x="1206495" y="4935270"/>
            <a:ext cx="22834088" cy="1699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1901903">
              <a:lnSpc>
                <a:spcPct val="72000"/>
              </a:lnSpc>
              <a:spcBef>
                <a:spcPts val="0"/>
              </a:spcBef>
              <a:defRPr b="1" spc="-233" sz="10530">
                <a:solidFill>
                  <a:srgbClr val="FFFFFF"/>
                </a:solidFill>
              </a:defRPr>
            </a:lvl1pPr>
          </a:lstStyle>
          <a:p>
            <a:pPr/>
            <a:r>
              <a:t>MUCHAS GRACIAS</a:t>
            </a:r>
          </a:p>
        </p:txBody>
      </p:sp>
      <p:sp>
        <p:nvSpPr>
          <p:cNvPr id="563" name="Subtítulo de presentación"/>
          <p:cNvSpPr txBox="1"/>
          <p:nvPr/>
        </p:nvSpPr>
        <p:spPr>
          <a:xfrm>
            <a:off x="1201340" y="7225282"/>
            <a:ext cx="21971002" cy="1905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6600">
                <a:solidFill>
                  <a:srgbClr val="FFFFFF"/>
                </a:solidFill>
              </a:defRPr>
            </a:lvl1pPr>
          </a:lstStyle>
          <a:p>
            <a:pPr/>
            <a:r>
              <a:t>Red Jesuita con Migrantes Latinoamérica y el Caribe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518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565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6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68" name="Rectángulo"/>
          <p:cNvSpPr/>
          <p:nvPr/>
        </p:nvSpPr>
        <p:spPr>
          <a:xfrm>
            <a:off x="-3" y="2821988"/>
            <a:ext cx="24384004" cy="2757585"/>
          </a:xfrm>
          <a:prstGeom prst="rect">
            <a:avLst/>
          </a:prstGeom>
          <a:solidFill>
            <a:srgbClr val="E6594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69" name="Rectángulo"/>
          <p:cNvSpPr/>
          <p:nvPr/>
        </p:nvSpPr>
        <p:spPr>
          <a:xfrm>
            <a:off x="0" y="5439974"/>
            <a:ext cx="24384000" cy="2583707"/>
          </a:xfrm>
          <a:prstGeom prst="rect">
            <a:avLst/>
          </a:prstGeom>
          <a:solidFill>
            <a:srgbClr val="11AD9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0" name="Rectángulo"/>
          <p:cNvSpPr/>
          <p:nvPr/>
        </p:nvSpPr>
        <p:spPr>
          <a:xfrm>
            <a:off x="-1" y="8023680"/>
            <a:ext cx="24395132" cy="2739670"/>
          </a:xfrm>
          <a:prstGeom prst="rect">
            <a:avLst/>
          </a:prstGeom>
          <a:solidFill>
            <a:srgbClr val="6B6B6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1" name="Rectángulo"/>
          <p:cNvSpPr/>
          <p:nvPr/>
        </p:nvSpPr>
        <p:spPr>
          <a:xfrm>
            <a:off x="-1" y="0"/>
            <a:ext cx="24395132" cy="2860645"/>
          </a:xfrm>
          <a:prstGeom prst="rect">
            <a:avLst/>
          </a:prstGeom>
          <a:solidFill>
            <a:srgbClr val="EEB2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572" name="Subtítulo de presentación"/>
          <p:cNvSpPr txBox="1"/>
          <p:nvPr/>
        </p:nvSpPr>
        <p:spPr>
          <a:xfrm>
            <a:off x="584898" y="795304"/>
            <a:ext cx="21971002" cy="1905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FFFFFF"/>
                </a:solidFill>
              </a:defRPr>
            </a:pPr>
            <a:r>
              <a:t>“Sin prisa pero sin pausa”.</a:t>
            </a:r>
            <a:r>
              <a:rPr sz="8800"/>
              <a:t> </a:t>
            </a:r>
          </a:p>
        </p:txBody>
      </p:sp>
      <p:sp>
        <p:nvSpPr>
          <p:cNvPr id="573" name="Subtítulo de presentación"/>
          <p:cNvSpPr txBox="1"/>
          <p:nvPr/>
        </p:nvSpPr>
        <p:spPr>
          <a:xfrm>
            <a:off x="654461" y="3394549"/>
            <a:ext cx="21971002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7200">
                <a:solidFill>
                  <a:srgbClr val="FFFFFF"/>
                </a:solidFill>
              </a:defRPr>
            </a:lvl1pPr>
          </a:lstStyle>
          <a:p>
            <a:pPr/>
            <a:r>
              <a:t>Padlet, Zoom, Correo y WhatsApp.</a:t>
            </a:r>
          </a:p>
        </p:txBody>
      </p:sp>
      <p:sp>
        <p:nvSpPr>
          <p:cNvPr id="574" name="Subtítulo de presentación"/>
          <p:cNvSpPr txBox="1"/>
          <p:nvPr/>
        </p:nvSpPr>
        <p:spPr>
          <a:xfrm>
            <a:off x="654461" y="5833454"/>
            <a:ext cx="21971002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b="1" sz="8000">
                <a:solidFill>
                  <a:srgbClr val="FFFFFF"/>
                </a:solidFill>
              </a:defRPr>
            </a:pPr>
            <a:r>
              <a:t>SessionLab / Slack</a:t>
            </a:r>
            <a:r>
              <a:rPr sz="9600"/>
              <a:t> </a:t>
            </a:r>
          </a:p>
        </p:txBody>
      </p:sp>
      <p:sp>
        <p:nvSpPr>
          <p:cNvPr id="575" name="Subtítulo de presentación"/>
          <p:cNvSpPr txBox="1"/>
          <p:nvPr/>
        </p:nvSpPr>
        <p:spPr>
          <a:xfrm>
            <a:off x="654461" y="8611282"/>
            <a:ext cx="21971002" cy="1905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8800">
                <a:solidFill>
                  <a:srgbClr val="FFFFFF"/>
                </a:solidFill>
              </a:defRPr>
            </a:lvl1pPr>
          </a:lstStyle>
          <a:p>
            <a:pPr/>
            <a:r>
              <a:t>Septiembre y Octubre </a:t>
            </a:r>
          </a:p>
        </p:txBody>
      </p:sp>
      <p:sp>
        <p:nvSpPr>
          <p:cNvPr id="576" name="Subtítulo de presentación"/>
          <p:cNvSpPr txBox="1"/>
          <p:nvPr/>
        </p:nvSpPr>
        <p:spPr>
          <a:xfrm>
            <a:off x="654461" y="11389110"/>
            <a:ext cx="21971002" cy="1905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8800">
                <a:solidFill>
                  <a:srgbClr val="FFFFFF"/>
                </a:solidFill>
              </a:defRPr>
            </a:lvl1pPr>
          </a:lstStyle>
          <a:p>
            <a:pPr/>
            <a:r>
              <a:t>Noviembre y Diciembre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292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Encuentro"/>
          <p:cNvSpPr txBox="1"/>
          <p:nvPr>
            <p:ph type="title"/>
          </p:nvPr>
        </p:nvSpPr>
        <p:spPr>
          <a:xfrm>
            <a:off x="1206495" y="2574991"/>
            <a:ext cx="21971006" cy="4648202"/>
          </a:xfrm>
          <a:prstGeom prst="rect">
            <a:avLst/>
          </a:prstGeom>
        </p:spPr>
        <p:txBody>
          <a:bodyPr anchor="t"/>
          <a:lstStyle>
            <a:lvl1pPr>
              <a:defRPr spc="-300">
                <a:solidFill>
                  <a:srgbClr val="FFFFFF"/>
                </a:solidFill>
              </a:defRPr>
            </a:lvl1pPr>
          </a:lstStyle>
          <a:p>
            <a:pPr/>
            <a:r>
              <a:t>MOMENTOS 2</a:t>
            </a:r>
          </a:p>
        </p:txBody>
      </p:sp>
      <p:sp>
        <p:nvSpPr>
          <p:cNvPr id="273" name="Rectángulo"/>
          <p:cNvSpPr/>
          <p:nvPr/>
        </p:nvSpPr>
        <p:spPr>
          <a:xfrm>
            <a:off x="-2" y="7399848"/>
            <a:ext cx="18572114" cy="1270002"/>
          </a:xfrm>
          <a:prstGeom prst="rect">
            <a:avLst/>
          </a:prstGeom>
          <a:solidFill>
            <a:srgbClr val="E6594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4" name="Rectángulo"/>
          <p:cNvSpPr/>
          <p:nvPr/>
        </p:nvSpPr>
        <p:spPr>
          <a:xfrm>
            <a:off x="0" y="8999394"/>
            <a:ext cx="18572110" cy="1270002"/>
          </a:xfrm>
          <a:prstGeom prst="rect">
            <a:avLst/>
          </a:prstGeom>
          <a:solidFill>
            <a:srgbClr val="11AD9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5" name="Rectángulo"/>
          <p:cNvSpPr/>
          <p:nvPr/>
        </p:nvSpPr>
        <p:spPr>
          <a:xfrm>
            <a:off x="1" y="10446052"/>
            <a:ext cx="18572110" cy="1270002"/>
          </a:xfrm>
          <a:prstGeom prst="rect">
            <a:avLst/>
          </a:prstGeom>
          <a:solidFill>
            <a:srgbClr val="00518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76" name="Momento 2"/>
          <p:cNvSpPr txBox="1"/>
          <p:nvPr/>
        </p:nvSpPr>
        <p:spPr>
          <a:xfrm>
            <a:off x="1206495" y="10544216"/>
            <a:ext cx="17365618" cy="1270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Reconciliación: Omar y Randolf de Colombia</a:t>
            </a:r>
          </a:p>
        </p:txBody>
      </p:sp>
      <p:grpSp>
        <p:nvGrpSpPr>
          <p:cNvPr id="279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277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8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80" name="Rectángulo"/>
          <p:cNvSpPr/>
          <p:nvPr/>
        </p:nvSpPr>
        <p:spPr>
          <a:xfrm>
            <a:off x="-1" y="5837744"/>
            <a:ext cx="18572114" cy="1287285"/>
          </a:xfrm>
          <a:prstGeom prst="rect">
            <a:avLst/>
          </a:prstGeom>
          <a:solidFill>
            <a:srgbClr val="EEB2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1" name="Momento 2"/>
          <p:cNvSpPr txBox="1"/>
          <p:nvPr/>
        </p:nvSpPr>
        <p:spPr>
          <a:xfrm>
            <a:off x="1206494" y="9097558"/>
            <a:ext cx="17365618" cy="1270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Conversación</a:t>
            </a:r>
          </a:p>
        </p:txBody>
      </p:sp>
      <p:sp>
        <p:nvSpPr>
          <p:cNvPr id="282" name="Momento 2"/>
          <p:cNvSpPr txBox="1"/>
          <p:nvPr/>
        </p:nvSpPr>
        <p:spPr>
          <a:xfrm>
            <a:off x="1206494" y="7534375"/>
            <a:ext cx="17365618" cy="1270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Interculturalidad: Trinidad de Chile</a:t>
            </a:r>
          </a:p>
        </p:txBody>
      </p:sp>
      <p:sp>
        <p:nvSpPr>
          <p:cNvPr id="283" name="Momento 2"/>
          <p:cNvSpPr txBox="1"/>
          <p:nvPr/>
        </p:nvSpPr>
        <p:spPr>
          <a:xfrm>
            <a:off x="1206495" y="5953192"/>
            <a:ext cx="17365618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Festival Latinoamericanos de Experiencias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6" grpId="8"/>
      <p:bldP build="whole" bldLvl="1" animBg="1" rev="0" advAuto="0" spid="282" grpId="4"/>
      <p:bldP build="whole" bldLvl="1" animBg="1" rev="0" advAuto="0" spid="273" grpId="3"/>
      <p:bldP build="whole" bldLvl="1" animBg="1" rev="0" advAuto="0" spid="274" grpId="5"/>
      <p:bldP build="whole" bldLvl="1" animBg="1" rev="0" advAuto="0" spid="281" grpId="6"/>
      <p:bldP build="whole" bldLvl="1" animBg="1" rev="0" advAuto="0" spid="283" grpId="2"/>
      <p:bldP build="whole" bldLvl="1" animBg="1" rev="0" advAuto="0" spid="275" grpId="7"/>
      <p:bldP build="whole" bldLvl="1" animBg="1" rev="0" advAuto="0" spid="28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9292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Encuentro"/>
          <p:cNvSpPr txBox="1"/>
          <p:nvPr>
            <p:ph type="title"/>
          </p:nvPr>
        </p:nvSpPr>
        <p:spPr>
          <a:xfrm>
            <a:off x="1206495" y="2574991"/>
            <a:ext cx="21971006" cy="4648202"/>
          </a:xfrm>
          <a:prstGeom prst="rect">
            <a:avLst/>
          </a:prstGeom>
        </p:spPr>
        <p:txBody>
          <a:bodyPr anchor="t"/>
          <a:lstStyle>
            <a:lvl1pPr>
              <a:defRPr spc="-300">
                <a:solidFill>
                  <a:srgbClr val="FFFFFF"/>
                </a:solidFill>
              </a:defRPr>
            </a:lvl1pPr>
          </a:lstStyle>
          <a:p>
            <a:pPr/>
            <a:r>
              <a:t>MOMENTOS 3</a:t>
            </a:r>
          </a:p>
        </p:txBody>
      </p:sp>
      <p:sp>
        <p:nvSpPr>
          <p:cNvPr id="286" name="Rectángulo"/>
          <p:cNvSpPr/>
          <p:nvPr/>
        </p:nvSpPr>
        <p:spPr>
          <a:xfrm>
            <a:off x="-2" y="7399848"/>
            <a:ext cx="18572114" cy="1270002"/>
          </a:xfrm>
          <a:prstGeom prst="rect">
            <a:avLst/>
          </a:prstGeom>
          <a:solidFill>
            <a:srgbClr val="E6594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7" name="Rectángulo"/>
          <p:cNvSpPr/>
          <p:nvPr/>
        </p:nvSpPr>
        <p:spPr>
          <a:xfrm>
            <a:off x="0" y="8999394"/>
            <a:ext cx="18572110" cy="1270002"/>
          </a:xfrm>
          <a:prstGeom prst="rect">
            <a:avLst/>
          </a:prstGeom>
          <a:solidFill>
            <a:srgbClr val="11AD9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8" name="Rectángulo"/>
          <p:cNvSpPr/>
          <p:nvPr/>
        </p:nvSpPr>
        <p:spPr>
          <a:xfrm>
            <a:off x="1" y="10446052"/>
            <a:ext cx="18572110" cy="1270002"/>
          </a:xfrm>
          <a:prstGeom prst="rect">
            <a:avLst/>
          </a:prstGeom>
          <a:solidFill>
            <a:srgbClr val="00518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89" name="Momento 2"/>
          <p:cNvSpPr txBox="1"/>
          <p:nvPr/>
        </p:nvSpPr>
        <p:spPr>
          <a:xfrm>
            <a:off x="1206495" y="10544216"/>
            <a:ext cx="17365618" cy="1270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Instagram: Camila de Argentina</a:t>
            </a:r>
          </a:p>
        </p:txBody>
      </p:sp>
      <p:grpSp>
        <p:nvGrpSpPr>
          <p:cNvPr id="292" name="Grupo"/>
          <p:cNvGrpSpPr/>
          <p:nvPr/>
        </p:nvGrpSpPr>
        <p:grpSpPr>
          <a:xfrm>
            <a:off x="20716670" y="10827357"/>
            <a:ext cx="3678460" cy="2901253"/>
            <a:chOff x="0" y="0"/>
            <a:chExt cx="3678459" cy="2901251"/>
          </a:xfrm>
        </p:grpSpPr>
        <p:pic>
          <p:nvPicPr>
            <p:cNvPr id="290" name="Group 174" descr="Group 17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3678461" cy="29012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1" name="Imagen 1" descr="Imagen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08791" y="1543343"/>
              <a:ext cx="1415123" cy="11544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3" name="Rectángulo"/>
          <p:cNvSpPr/>
          <p:nvPr/>
        </p:nvSpPr>
        <p:spPr>
          <a:xfrm>
            <a:off x="-1" y="5837744"/>
            <a:ext cx="18572114" cy="1287285"/>
          </a:xfrm>
          <a:prstGeom prst="rect">
            <a:avLst/>
          </a:prstGeom>
          <a:solidFill>
            <a:srgbClr val="EEB2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4" name="Momento 2"/>
          <p:cNvSpPr txBox="1"/>
          <p:nvPr/>
        </p:nvSpPr>
        <p:spPr>
          <a:xfrm>
            <a:off x="1206494" y="9097558"/>
            <a:ext cx="17365618" cy="1270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Conversación</a:t>
            </a:r>
          </a:p>
        </p:txBody>
      </p:sp>
      <p:sp>
        <p:nvSpPr>
          <p:cNvPr id="295" name="Momento 2"/>
          <p:cNvSpPr txBox="1"/>
          <p:nvPr/>
        </p:nvSpPr>
        <p:spPr>
          <a:xfrm>
            <a:off x="1206494" y="7534375"/>
            <a:ext cx="17365618" cy="1270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Equipo Tapachula: México</a:t>
            </a:r>
          </a:p>
        </p:txBody>
      </p:sp>
      <p:sp>
        <p:nvSpPr>
          <p:cNvPr id="296" name="Momento 2"/>
          <p:cNvSpPr txBox="1"/>
          <p:nvPr/>
        </p:nvSpPr>
        <p:spPr>
          <a:xfrm>
            <a:off x="1206495" y="5953192"/>
            <a:ext cx="17365618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Festival Latinoamericanos de Experiencias </a:t>
            </a:r>
          </a:p>
        </p:txBody>
      </p:sp>
      <p:sp>
        <p:nvSpPr>
          <p:cNvPr id="297" name="Rectángulo"/>
          <p:cNvSpPr/>
          <p:nvPr/>
        </p:nvSpPr>
        <p:spPr>
          <a:xfrm>
            <a:off x="-1" y="11892708"/>
            <a:ext cx="18572114" cy="1270003"/>
          </a:xfrm>
          <a:prstGeom prst="rect">
            <a:avLst/>
          </a:prstGeom>
          <a:solidFill>
            <a:srgbClr val="E6594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0076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98" name="Momento 2"/>
          <p:cNvSpPr txBox="1"/>
          <p:nvPr/>
        </p:nvSpPr>
        <p:spPr>
          <a:xfrm>
            <a:off x="1206494" y="12009235"/>
            <a:ext cx="17365618" cy="1270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825500">
              <a:lnSpc>
                <a:spcPct val="100000"/>
              </a:lnSpc>
              <a:spcBef>
                <a:spcPts val="0"/>
              </a:spcBef>
              <a:defRPr b="1" sz="5500">
                <a:solidFill>
                  <a:srgbClr val="FFFFFF"/>
                </a:solidFill>
              </a:defRPr>
            </a:lvl1pPr>
          </a:lstStyle>
          <a:p>
            <a:pPr/>
            <a:r>
              <a:t>Cierre.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8" grpId="7"/>
      <p:bldP build="whole" bldLvl="1" animBg="1" rev="0" advAuto="0" spid="294" grpId="6"/>
      <p:bldP build="whole" bldLvl="1" animBg="1" rev="0" advAuto="0" spid="293" grpId="1"/>
      <p:bldP build="whole" bldLvl="1" animBg="1" rev="0" advAuto="0" spid="295" grpId="4"/>
      <p:bldP build="whole" bldLvl="1" animBg="1" rev="0" advAuto="0" spid="297" grpId="9"/>
      <p:bldP build="whole" bldLvl="1" animBg="1" rev="0" advAuto="0" spid="296" grpId="2"/>
      <p:bldP build="whole" bldLvl="1" animBg="1" rev="0" advAuto="0" spid="289" grpId="8"/>
      <p:bldP build="whole" bldLvl="1" animBg="1" rev="0" advAuto="0" spid="298" grpId="10"/>
      <p:bldP build="whole" bldLvl="1" animBg="1" rev="0" advAuto="0" spid="287" grpId="5"/>
      <p:bldP build="whole" bldLvl="1" animBg="1" rev="0" advAuto="0" spid="286" grpId="3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